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ags/tag9.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10.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18" r:id="rId1"/>
  </p:sldMasterIdLst>
  <p:notesMasterIdLst>
    <p:notesMasterId r:id="rId17"/>
  </p:notesMasterIdLst>
  <p:handoutMasterIdLst>
    <p:handoutMasterId r:id="rId18"/>
  </p:handoutMasterIdLst>
  <p:sldIdLst>
    <p:sldId id="962" r:id="rId2"/>
    <p:sldId id="832" r:id="rId3"/>
    <p:sldId id="870" r:id="rId4"/>
    <p:sldId id="862" r:id="rId5"/>
    <p:sldId id="863" r:id="rId6"/>
    <p:sldId id="864" r:id="rId7"/>
    <p:sldId id="871" r:id="rId8"/>
    <p:sldId id="867" r:id="rId9"/>
    <p:sldId id="868" r:id="rId10"/>
    <p:sldId id="869" r:id="rId11"/>
    <p:sldId id="839" r:id="rId12"/>
    <p:sldId id="872" r:id="rId13"/>
    <p:sldId id="878" r:id="rId14"/>
    <p:sldId id="888" r:id="rId15"/>
    <p:sldId id="964" r:id="rId16"/>
  </p:sldIdLst>
  <p:sldSz cx="12192000" cy="6858000"/>
  <p:notesSz cx="6858000" cy="9144000"/>
  <p:defaultTextStyle>
    <a:defPPr>
      <a:defRPr lang="zh-CN"/>
    </a:defPPr>
    <a:lvl1pPr algn="l" rtl="0" fontAlgn="base">
      <a:spcBef>
        <a:spcPct val="0"/>
      </a:spcBef>
      <a:spcAft>
        <a:spcPct val="0"/>
      </a:spcAft>
      <a:defRPr sz="2000" kern="1200">
        <a:solidFill>
          <a:srgbClr val="003366"/>
        </a:solidFill>
        <a:latin typeface="Times New Roman" pitchFamily="18" charset="0"/>
        <a:ea typeface="宋体" pitchFamily="2" charset="-122"/>
        <a:cs typeface="+mn-cs"/>
      </a:defRPr>
    </a:lvl1pPr>
    <a:lvl2pPr marL="457200" algn="l" rtl="0" fontAlgn="base">
      <a:spcBef>
        <a:spcPct val="0"/>
      </a:spcBef>
      <a:spcAft>
        <a:spcPct val="0"/>
      </a:spcAft>
      <a:defRPr sz="2000" kern="1200">
        <a:solidFill>
          <a:srgbClr val="003366"/>
        </a:solidFill>
        <a:latin typeface="Times New Roman" pitchFamily="18" charset="0"/>
        <a:ea typeface="宋体" pitchFamily="2" charset="-122"/>
        <a:cs typeface="+mn-cs"/>
      </a:defRPr>
    </a:lvl2pPr>
    <a:lvl3pPr marL="914400" algn="l" rtl="0" fontAlgn="base">
      <a:spcBef>
        <a:spcPct val="0"/>
      </a:spcBef>
      <a:spcAft>
        <a:spcPct val="0"/>
      </a:spcAft>
      <a:defRPr sz="2000" kern="1200">
        <a:solidFill>
          <a:srgbClr val="003366"/>
        </a:solidFill>
        <a:latin typeface="Times New Roman" pitchFamily="18" charset="0"/>
        <a:ea typeface="宋体" pitchFamily="2" charset="-122"/>
        <a:cs typeface="+mn-cs"/>
      </a:defRPr>
    </a:lvl3pPr>
    <a:lvl4pPr marL="1371600" algn="l" rtl="0" fontAlgn="base">
      <a:spcBef>
        <a:spcPct val="0"/>
      </a:spcBef>
      <a:spcAft>
        <a:spcPct val="0"/>
      </a:spcAft>
      <a:defRPr sz="2000" kern="1200">
        <a:solidFill>
          <a:srgbClr val="003366"/>
        </a:solidFill>
        <a:latin typeface="Times New Roman" pitchFamily="18" charset="0"/>
        <a:ea typeface="宋体" pitchFamily="2" charset="-122"/>
        <a:cs typeface="+mn-cs"/>
      </a:defRPr>
    </a:lvl4pPr>
    <a:lvl5pPr marL="1828800" algn="l" rtl="0" fontAlgn="base">
      <a:spcBef>
        <a:spcPct val="0"/>
      </a:spcBef>
      <a:spcAft>
        <a:spcPct val="0"/>
      </a:spcAft>
      <a:defRPr sz="2000" kern="1200">
        <a:solidFill>
          <a:srgbClr val="003366"/>
        </a:solidFill>
        <a:latin typeface="Times New Roman" pitchFamily="18" charset="0"/>
        <a:ea typeface="宋体" pitchFamily="2" charset="-122"/>
        <a:cs typeface="+mn-cs"/>
      </a:defRPr>
    </a:lvl5pPr>
    <a:lvl6pPr marL="2286000" algn="l" defTabSz="914400" rtl="0" eaLnBrk="1" latinLnBrk="0" hangingPunct="1">
      <a:defRPr sz="2000" kern="1200">
        <a:solidFill>
          <a:srgbClr val="003366"/>
        </a:solidFill>
        <a:latin typeface="Times New Roman" pitchFamily="18" charset="0"/>
        <a:ea typeface="宋体" pitchFamily="2" charset="-122"/>
        <a:cs typeface="+mn-cs"/>
      </a:defRPr>
    </a:lvl6pPr>
    <a:lvl7pPr marL="2743200" algn="l" defTabSz="914400" rtl="0" eaLnBrk="1" latinLnBrk="0" hangingPunct="1">
      <a:defRPr sz="2000" kern="1200">
        <a:solidFill>
          <a:srgbClr val="003366"/>
        </a:solidFill>
        <a:latin typeface="Times New Roman" pitchFamily="18" charset="0"/>
        <a:ea typeface="宋体" pitchFamily="2" charset="-122"/>
        <a:cs typeface="+mn-cs"/>
      </a:defRPr>
    </a:lvl7pPr>
    <a:lvl8pPr marL="3200400" algn="l" defTabSz="914400" rtl="0" eaLnBrk="1" latinLnBrk="0" hangingPunct="1">
      <a:defRPr sz="2000" kern="1200">
        <a:solidFill>
          <a:srgbClr val="003366"/>
        </a:solidFill>
        <a:latin typeface="Times New Roman" pitchFamily="18" charset="0"/>
        <a:ea typeface="宋体" pitchFamily="2" charset="-122"/>
        <a:cs typeface="+mn-cs"/>
      </a:defRPr>
    </a:lvl8pPr>
    <a:lvl9pPr marL="3657600" algn="l" defTabSz="914400" rtl="0" eaLnBrk="1" latinLnBrk="0" hangingPunct="1">
      <a:defRPr sz="2000" kern="1200">
        <a:solidFill>
          <a:srgbClr val="003366"/>
        </a:solidFill>
        <a:latin typeface="Times New Roman" pitchFamily="18" charset="0"/>
        <a:ea typeface="宋体"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0000FF"/>
    <a:srgbClr val="548235"/>
    <a:srgbClr val="008000"/>
    <a:srgbClr val="FF00FF"/>
    <a:srgbClr val="FF6600"/>
    <a:srgbClr val="FF9900"/>
    <a:srgbClr val="003399"/>
    <a:srgbClr val="FF66FF"/>
    <a:srgbClr val="2FF8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7" autoAdjust="0"/>
    <p:restoredTop sz="94291" autoAdjust="0"/>
  </p:normalViewPr>
  <p:slideViewPr>
    <p:cSldViewPr>
      <p:cViewPr varScale="1">
        <p:scale>
          <a:sx n="114" d="100"/>
          <a:sy n="114" d="100"/>
        </p:scale>
        <p:origin x="474" y="108"/>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55" d="100"/>
          <a:sy n="55" d="100"/>
        </p:scale>
        <p:origin x="-183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sz="1600"/>
              <a:t>DSP</a:t>
            </a:r>
            <a:r>
              <a:rPr lang="zh-CN" altLang="en-US" sz="1600"/>
              <a:t>芯片市场应用情况</a:t>
            </a:r>
          </a:p>
        </c:rich>
      </c:tx>
      <c:layout>
        <c:manualLayout>
          <c:xMode val="edge"/>
          <c:yMode val="edge"/>
          <c:x val="0.20943598729298338"/>
          <c:y val="7.5047216975891562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DSP芯片市场应用情况</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4-DBBB-4E5D-A3B6-BD75121EAADC}"/>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5-DBBB-4E5D-A3B6-BD75121EAADC}"/>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7-DBBB-4E5D-A3B6-BD75121EAADC}"/>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7665-40E3-BAA0-A413C82997C7}"/>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6-DBBB-4E5D-A3B6-BD75121EAADC}"/>
              </c:ext>
            </c:extLst>
          </c:dPt>
          <c:dPt>
            <c:idx val="5"/>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0B-7665-40E3-BAA0-A413C82997C7}"/>
              </c:ext>
            </c:extLst>
          </c:dPt>
          <c:dPt>
            <c:idx val="6"/>
            <c:bubble3D val="0"/>
            <c:spPr>
              <a:solidFill>
                <a:schemeClr val="accent1">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D-7665-40E3-BAA0-A413C82997C7}"/>
              </c:ext>
            </c:extLst>
          </c:dPt>
          <c:dLbls>
            <c:dLbl>
              <c:idx val="0"/>
              <c:layout>
                <c:manualLayout>
                  <c:x val="-0.13834543938619778"/>
                  <c:y val="-8.6321757899915877E-2"/>
                </c:manualLayout>
              </c:layout>
              <c:tx>
                <c:rich>
                  <a:bodyPr/>
                  <a:lstStyle/>
                  <a:p>
                    <a:fld id="{4C0FE04E-7B7C-4EAC-90A7-ADC5711C6406}" type="VALUE">
                      <a:rPr lang="en-US" altLang="zh-CN" sz="1600"/>
                      <a:pPr/>
                      <a:t>[值]</a:t>
                    </a:fld>
                    <a:endParaRPr lang="zh-CN"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DBBB-4E5D-A3B6-BD75121EAADC}"/>
                </c:ext>
              </c:extLst>
            </c:dLbl>
            <c:dLbl>
              <c:idx val="1"/>
              <c:tx>
                <c:rich>
                  <a:bodyPr/>
                  <a:lstStyle/>
                  <a:p>
                    <a:fld id="{0F34ED57-20E6-4399-89AE-A2A48DEB444F}" type="VALUE">
                      <a:rPr lang="en-US" altLang="zh-CN" sz="1400"/>
                      <a:pPr/>
                      <a:t>[值]</a:t>
                    </a:fld>
                    <a:endParaRPr lang="zh-CN"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DBBB-4E5D-A3B6-BD75121EAADC}"/>
                </c:ext>
              </c:extLst>
            </c:dLbl>
            <c:dLbl>
              <c:idx val="2"/>
              <c:tx>
                <c:rich>
                  <a:bodyPr/>
                  <a:lstStyle/>
                  <a:p>
                    <a:fld id="{85A077D7-D60A-4F32-8634-424DB4A63A12}" type="VALUE">
                      <a:rPr lang="en-US" altLang="zh-CN" sz="1600"/>
                      <a:pPr/>
                      <a:t>[值]</a:t>
                    </a:fld>
                    <a:endParaRPr lang="zh-CN"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DBBB-4E5D-A3B6-BD75121EAADC}"/>
                </c:ext>
              </c:extLst>
            </c:dLbl>
            <c:dLbl>
              <c:idx val="4"/>
              <c:layout>
                <c:manualLayout>
                  <c:x val="1.9417961851181286E-2"/>
                  <c:y val="5.2732236100750708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DBBB-4E5D-A3B6-BD75121EAADC}"/>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Sheet1!$A$2:$A$8</c:f>
              <c:strCache>
                <c:ptCount val="7"/>
                <c:pt idx="0">
                  <c:v>通信</c:v>
                </c:pt>
                <c:pt idx="1">
                  <c:v>消费电子和自动控制</c:v>
                </c:pt>
                <c:pt idx="2">
                  <c:v>计算机</c:v>
                </c:pt>
                <c:pt idx="3">
                  <c:v>军事/航空航天</c:v>
                </c:pt>
                <c:pt idx="4">
                  <c:v>仪器仪表</c:v>
                </c:pt>
                <c:pt idx="5">
                  <c:v>工业控制</c:v>
                </c:pt>
                <c:pt idx="6">
                  <c:v>办公自动化</c:v>
                </c:pt>
              </c:strCache>
            </c:strRef>
          </c:cat>
          <c:val>
            <c:numRef>
              <c:f>Sheet1!$B$2:$B$8</c:f>
              <c:numCache>
                <c:formatCode>0%</c:formatCode>
                <c:ptCount val="7"/>
                <c:pt idx="0">
                  <c:v>0.56000000000000005</c:v>
                </c:pt>
                <c:pt idx="1">
                  <c:v>0.11</c:v>
                </c:pt>
                <c:pt idx="2">
                  <c:v>0.21</c:v>
                </c:pt>
                <c:pt idx="3">
                  <c:v>0.05</c:v>
                </c:pt>
                <c:pt idx="4">
                  <c:v>0.03</c:v>
                </c:pt>
                <c:pt idx="5">
                  <c:v>0.03</c:v>
                </c:pt>
                <c:pt idx="6">
                  <c:v>0.01</c:v>
                </c:pt>
              </c:numCache>
            </c:numRef>
          </c:val>
          <c:extLst>
            <c:ext xmlns:c16="http://schemas.microsoft.com/office/drawing/2014/chart" uri="{C3380CC4-5D6E-409C-BE32-E72D297353CC}">
              <c16:uniqueId val="{00000000-DBBB-4E5D-A3B6-BD75121EAADC}"/>
            </c:ext>
          </c:extLst>
        </c:ser>
        <c:dLbls>
          <c:showLegendKey val="0"/>
          <c:showVal val="0"/>
          <c:showCatName val="0"/>
          <c:showSerName val="0"/>
          <c:showPercent val="0"/>
          <c:showBubbleSize val="0"/>
          <c:showLeaderLines val="1"/>
        </c:dLbls>
      </c:pie3D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sz="1600"/>
              <a:t>DSP</a:t>
            </a:r>
            <a:r>
              <a:rPr lang="zh-CN" altLang="en-US" sz="1600"/>
              <a:t>芯片市场份额</a:t>
            </a:r>
          </a:p>
        </c:rich>
      </c:tx>
      <c:layout>
        <c:manualLayout>
          <c:xMode val="edge"/>
          <c:yMode val="edge"/>
          <c:x val="0.21541013257407635"/>
          <c:y val="8.0573712734266209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DSP芯片市场份额</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D907-4C4A-BCA6-FF813FE6CD75}"/>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6A90-4ACE-8F36-7BBD9701E155}"/>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6A90-4ACE-8F36-7BBD9701E155}"/>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6A90-4ACE-8F36-7BBD9701E155}"/>
              </c:ext>
            </c:extLst>
          </c:dPt>
          <c:dLbls>
            <c:dLbl>
              <c:idx val="0"/>
              <c:layout>
                <c:manualLayout>
                  <c:x val="-4.9829809610426261E-2"/>
                  <c:y val="-0.3024061700615378"/>
                </c:manualLayout>
              </c:layout>
              <c:tx>
                <c:rich>
                  <a:bodyPr/>
                  <a:lstStyle/>
                  <a:p>
                    <a:fld id="{808376D6-91F3-45D5-8E7A-1B9B3318FCDC}" type="VALUE">
                      <a:rPr lang="en-US" altLang="zh-CN" sz="1600"/>
                      <a:pPr/>
                      <a:t>[值]</a:t>
                    </a:fld>
                    <a:endParaRPr lang="zh-CN"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907-4C4A-BCA6-FF813FE6CD7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Ti, ADI, Motorola</c:v>
                </c:pt>
                <c:pt idx="1">
                  <c:v>其他</c:v>
                </c:pt>
              </c:strCache>
            </c:strRef>
          </c:cat>
          <c:val>
            <c:numRef>
              <c:f>Sheet1!$B$2:$B$5</c:f>
              <c:numCache>
                <c:formatCode>0%</c:formatCode>
                <c:ptCount val="4"/>
                <c:pt idx="0">
                  <c:v>0.9</c:v>
                </c:pt>
                <c:pt idx="1">
                  <c:v>0.1</c:v>
                </c:pt>
              </c:numCache>
            </c:numRef>
          </c:val>
          <c:extLst>
            <c:ext xmlns:c16="http://schemas.microsoft.com/office/drawing/2014/chart" uri="{C3380CC4-5D6E-409C-BE32-E72D297353CC}">
              <c16:uniqueId val="{00000000-D907-4C4A-BCA6-FF813FE6CD75}"/>
            </c:ext>
          </c:extLst>
        </c:ser>
        <c:dLbls>
          <c:showLegendKey val="0"/>
          <c:showVal val="0"/>
          <c:showCatName val="0"/>
          <c:showSerName val="0"/>
          <c:showPercent val="0"/>
          <c:showBubbleSize val="0"/>
          <c:showLeaderLines val="1"/>
        </c:dLbls>
      </c:pie3DChart>
      <c:spPr>
        <a:noFill/>
        <a:ln>
          <a:noFill/>
        </a:ln>
        <a:effectLst/>
      </c:spPr>
    </c:plotArea>
    <c:legend>
      <c:legendPos val="r"/>
      <c:legendEntry>
        <c:idx val="2"/>
        <c:delete val="1"/>
      </c:legendEntry>
      <c:legendEntry>
        <c:idx val="3"/>
        <c:delete val="1"/>
      </c:legendEntry>
      <c:layout>
        <c:manualLayout>
          <c:xMode val="edge"/>
          <c:yMode val="edge"/>
          <c:x val="0.73211628184926858"/>
          <c:y val="0.43023823300728176"/>
          <c:w val="0.23766547508074823"/>
          <c:h val="0.1770234956711689"/>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22867392890688915"/>
          <c:y val="3.4570872905819658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2019年全球FPGA市场份额</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4-34D1-4ED6-8117-A885BBE4E2DA}"/>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1-34D1-4ED6-8117-A885BBE4E2DA}"/>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34D1-4ED6-8117-A885BBE4E2DA}"/>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2-34D1-4ED6-8117-A885BBE4E2DA}"/>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3-34D1-4ED6-8117-A885BBE4E2DA}"/>
              </c:ext>
            </c:extLst>
          </c:dPt>
          <c:dLbls>
            <c:dLbl>
              <c:idx val="0"/>
              <c:tx>
                <c:rich>
                  <a:bodyPr/>
                  <a:lstStyle/>
                  <a:p>
                    <a:fld id="{E4EF4B9D-8365-4E2D-8B6C-B02CCD7A6A56}" type="VALUE">
                      <a:rPr lang="en-US" altLang="zh-CN" sz="2000"/>
                      <a:pPr/>
                      <a:t>[值]</a:t>
                    </a:fld>
                    <a:endParaRPr lang="zh-CN" altLang="en-US"/>
                  </a:p>
                </c:rich>
              </c:tx>
              <c:dLblPos val="outEnd"/>
              <c:showLegendKey val="0"/>
              <c:showVal val="1"/>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34D1-4ED6-8117-A885BBE4E2DA}"/>
                </c:ext>
              </c:extLst>
            </c:dLbl>
            <c:dLbl>
              <c:idx val="1"/>
              <c:layout>
                <c:manualLayout>
                  <c:x val="1.2025179020512882E-2"/>
                  <c:y val="5.3328578659330515E-2"/>
                </c:manualLayout>
              </c:layout>
              <c:tx>
                <c:rich>
                  <a:bodyPr/>
                  <a:lstStyle/>
                  <a:p>
                    <a:fld id="{C4F8BE08-EAB3-4E1B-808F-5240E7A34377}" type="VALUE">
                      <a:rPr lang="en-US" altLang="zh-CN" sz="2000"/>
                      <a:pPr/>
                      <a:t>[值]</a:t>
                    </a:fld>
                    <a:endParaRPr lang="zh-CN" altLang="en-US"/>
                  </a:p>
                </c:rich>
              </c:tx>
              <c:dLblPos val="bestFit"/>
              <c:showLegendKey val="0"/>
              <c:showVal val="1"/>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34D1-4ED6-8117-A885BBE4E2DA}"/>
                </c:ext>
              </c:extLst>
            </c:dLbl>
            <c:dLbl>
              <c:idx val="2"/>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B5B397D2-0CED-4FC3-8B3F-53EE982F256C}" type="PERCENTAGE">
                      <a:rPr lang="en-US" altLang="zh-CN" baseline="0" smtClean="0"/>
                      <a:pPr>
                        <a:defRPr/>
                      </a:pPr>
                      <a:t>[百分比]</a:t>
                    </a:fld>
                    <a:endParaRPr lang="zh-CN" altLang="en-US"/>
                  </a:p>
                </c:rich>
              </c:tx>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1"/>
              <c:showBubbleSize val="0"/>
              <c:extLst>
                <c:ext xmlns:c15="http://schemas.microsoft.com/office/drawing/2012/chart" uri="{CE6537A1-D6FC-4f65-9D91-7224C49458BB}">
                  <c15:layout>
                    <c:manualLayout>
                      <c:w val="5.9364300431265213E-2"/>
                      <c:h val="7.6341911450010833E-2"/>
                    </c:manualLayout>
                  </c15:layout>
                  <c15:dlblFieldTable/>
                  <c15:showDataLabelsRange val="0"/>
                </c:ext>
                <c:ext xmlns:c16="http://schemas.microsoft.com/office/drawing/2014/chart" uri="{C3380CC4-5D6E-409C-BE32-E72D297353CC}">
                  <c16:uniqueId val="{00000005-34D1-4ED6-8117-A885BBE4E2DA}"/>
                </c:ext>
              </c:extLst>
            </c:dLbl>
            <c:dLbl>
              <c:idx val="3"/>
              <c:layout>
                <c:manualLayout>
                  <c:x val="2.2046240442981084E-2"/>
                  <c:y val="1.640879343364016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06B4E177-6137-46DA-B8C1-82F783793817}" type="VALUE">
                      <a:rPr lang="en-US" altLang="zh-CN" smtClean="0"/>
                      <a:pPr>
                        <a:defRPr/>
                      </a:pPr>
                      <a:t>[值]</a:t>
                    </a:fld>
                    <a:r>
                      <a:rPr lang="en-US" altLang="zh-CN" baseline="0"/>
                      <a:t> </a:t>
                    </a:r>
                  </a:p>
                </c:rich>
              </c:tx>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1"/>
              <c:showCatName val="0"/>
              <c:showSerName val="0"/>
              <c:showPercent val="1"/>
              <c:showBubbleSize val="0"/>
              <c:extLst>
                <c:ext xmlns:c15="http://schemas.microsoft.com/office/drawing/2012/chart" uri="{CE6537A1-D6FC-4f65-9D91-7224C49458BB}">
                  <c15:layout>
                    <c:manualLayout>
                      <c:w val="8.5719484451222572E-2"/>
                      <c:h val="0.10915949831729116"/>
                    </c:manualLayout>
                  </c15:layout>
                  <c15:dlblFieldTable/>
                  <c15:showDataLabelsRange val="0"/>
                </c:ext>
                <c:ext xmlns:c16="http://schemas.microsoft.com/office/drawing/2014/chart" uri="{C3380CC4-5D6E-409C-BE32-E72D297353CC}">
                  <c16:uniqueId val="{00000002-34D1-4ED6-8117-A885BBE4E2DA}"/>
                </c:ext>
              </c:extLst>
            </c:dLbl>
            <c:dLbl>
              <c:idx val="4"/>
              <c:layout>
                <c:manualLayout>
                  <c:x val="5.4113384497682077E-2"/>
                  <c:y val="2.871538850887026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01014329-2D18-4F91-A81D-2AC98E4C6E94}" type="VALUE">
                      <a:rPr lang="en-US" altLang="zh-CN" sz="1600"/>
                      <a:pPr>
                        <a:defRPr/>
                      </a:pPr>
                      <a:t>[值]</a:t>
                    </a:fld>
                    <a:endParaRPr lang="zh-CN" altLang="en-US"/>
                  </a:p>
                </c:rich>
              </c:tx>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1"/>
              <c:showCatName val="0"/>
              <c:showSerName val="0"/>
              <c:showPercent val="1"/>
              <c:showBubbleSize val="0"/>
              <c:extLst>
                <c:ext xmlns:c15="http://schemas.microsoft.com/office/drawing/2012/chart" uri="{CE6537A1-D6FC-4f65-9D91-7224C49458BB}">
                  <c15:layout>
                    <c:manualLayout>
                      <c:w val="9.5820634828453391E-2"/>
                      <c:h val="0.10883132244861835"/>
                    </c:manualLayout>
                  </c15:layout>
                  <c15:dlblFieldTable/>
                  <c15:showDataLabelsRange val="0"/>
                </c:ext>
                <c:ext xmlns:c16="http://schemas.microsoft.com/office/drawing/2014/chart" uri="{C3380CC4-5D6E-409C-BE32-E72D297353CC}">
                  <c16:uniqueId val="{00000003-34D1-4ED6-8117-A885BBE4E2DA}"/>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1"/>
            <c:showBubbleSize val="0"/>
            <c:showLeaderLines val="0"/>
            <c:extLst>
              <c:ext xmlns:c15="http://schemas.microsoft.com/office/drawing/2012/chart" uri="{CE6537A1-D6FC-4f65-9D91-7224C49458BB}"/>
            </c:extLst>
          </c:dLbls>
          <c:cat>
            <c:strRef>
              <c:f>Sheet1!$A$2:$A$6</c:f>
              <c:strCache>
                <c:ptCount val="5"/>
                <c:pt idx="0">
                  <c:v>Xilinx</c:v>
                </c:pt>
                <c:pt idx="1">
                  <c:v>Altera</c:v>
                </c:pt>
                <c:pt idx="2">
                  <c:v>Lattice</c:v>
                </c:pt>
                <c:pt idx="3">
                  <c:v>MicroChip</c:v>
                </c:pt>
                <c:pt idx="4">
                  <c:v>其他</c:v>
                </c:pt>
              </c:strCache>
            </c:strRef>
          </c:cat>
          <c:val>
            <c:numRef>
              <c:f>Sheet1!$B$2:$B$6</c:f>
              <c:numCache>
                <c:formatCode>0%</c:formatCode>
                <c:ptCount val="5"/>
                <c:pt idx="0">
                  <c:v>0.56000000000000005</c:v>
                </c:pt>
                <c:pt idx="1">
                  <c:v>0.31</c:v>
                </c:pt>
                <c:pt idx="2">
                  <c:v>0.03</c:v>
                </c:pt>
                <c:pt idx="3" formatCode="0.00%">
                  <c:v>2.5999999999999999E-2</c:v>
                </c:pt>
                <c:pt idx="4" formatCode="0.00%">
                  <c:v>7.3999999999999996E-2</c:v>
                </c:pt>
              </c:numCache>
            </c:numRef>
          </c:val>
          <c:extLst>
            <c:ext xmlns:c16="http://schemas.microsoft.com/office/drawing/2014/chart" uri="{C3380CC4-5D6E-409C-BE32-E72D297353CC}">
              <c16:uniqueId val="{00000000-34D1-4ED6-8117-A885BBE4E2DA}"/>
            </c:ext>
          </c:extLst>
        </c:ser>
        <c:dLbls>
          <c:showLegendKey val="0"/>
          <c:showVal val="0"/>
          <c:showCatName val="0"/>
          <c:showSerName val="0"/>
          <c:showPercent val="0"/>
          <c:showBubbleSize val="0"/>
          <c:showLeaderLines val="0"/>
        </c:dLbls>
      </c:pie3DChart>
      <c:spPr>
        <a:noFill/>
        <a:ln>
          <a:noFill/>
        </a:ln>
        <a:effectLst/>
      </c:spPr>
    </c:plotArea>
    <c:legend>
      <c:legendPos val="r"/>
      <c:layout>
        <c:manualLayout>
          <c:xMode val="edge"/>
          <c:yMode val="edge"/>
          <c:x val="0.78231380225429503"/>
          <c:y val="0.30926667228700144"/>
          <c:w val="0.13904957529971418"/>
          <c:h val="0.41973564400153623"/>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199549548593839"/>
          <c:y val="4.7917887967830489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2019年中国FPGA市场份额</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3-C6D5-4544-8AB8-4E1FEE387373}"/>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2-C6D5-4544-8AB8-4E1FEE387373}"/>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1-C6D5-4544-8AB8-4E1FEE387373}"/>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509E-4301-BE47-AE5C16ADDB86}"/>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509E-4301-BE47-AE5C16ADDB86}"/>
              </c:ext>
            </c:extLst>
          </c:dPt>
          <c:dLbls>
            <c:dLbl>
              <c:idx val="0"/>
              <c:layout>
                <c:manualLayout>
                  <c:x val="-3.3966289745918345E-2"/>
                  <c:y val="0.16586846386968235"/>
                </c:manualLayout>
              </c:layout>
              <c:tx>
                <c:rich>
                  <a:bodyPr/>
                  <a:lstStyle/>
                  <a:p>
                    <a:fld id="{2AB42357-9E9D-4CA6-A913-71C90713FF47}" type="VALUE">
                      <a:rPr lang="en-US" altLang="zh-CN" sz="2000"/>
                      <a:pPr/>
                      <a:t>[值]</a:t>
                    </a:fld>
                    <a:endParaRPr lang="zh-CN"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6D5-4544-8AB8-4E1FEE387373}"/>
                </c:ext>
              </c:extLst>
            </c:dLbl>
            <c:dLbl>
              <c:idx val="1"/>
              <c:layout>
                <c:manualLayout>
                  <c:x val="-5.9379149699495502E-3"/>
                  <c:y val="-1.905923223525623E-2"/>
                </c:manualLayout>
              </c:layout>
              <c:tx>
                <c:rich>
                  <a:bodyPr/>
                  <a:lstStyle/>
                  <a:p>
                    <a:fld id="{856221AA-1E81-44AE-8FB9-88B541D5CA3A}" type="VALUE">
                      <a:rPr lang="en-US" altLang="zh-CN" sz="2000"/>
                      <a:pPr/>
                      <a:t>[值]</a:t>
                    </a:fld>
                    <a:endParaRPr lang="zh-CN"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C6D5-4544-8AB8-4E1FEE387373}"/>
                </c:ext>
              </c:extLst>
            </c:dLbl>
            <c:dLbl>
              <c:idx val="2"/>
              <c:layout>
                <c:manualLayout>
                  <c:x val="-3.5132044183657962E-3"/>
                  <c:y val="-8.5984796594975616E-3"/>
                </c:manualLayout>
              </c:layout>
              <c:tx>
                <c:rich>
                  <a:bodyPr/>
                  <a:lstStyle/>
                  <a:p>
                    <a:fld id="{DECCDCC2-4BD6-48AE-86E1-D36E86E8751F}" type="VALUE">
                      <a:rPr lang="en-US" altLang="zh-CN" sz="1600"/>
                      <a:pPr/>
                      <a:t>[值]</a:t>
                    </a:fld>
                    <a:endParaRPr lang="zh-CN"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C6D5-4544-8AB8-4E1FEE38737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Sheet1!$A$2:$A$6</c:f>
              <c:strCache>
                <c:ptCount val="5"/>
                <c:pt idx="0">
                  <c:v>Xilinx</c:v>
                </c:pt>
                <c:pt idx="1">
                  <c:v>Altera</c:v>
                </c:pt>
                <c:pt idx="2">
                  <c:v>Lattice</c:v>
                </c:pt>
                <c:pt idx="3">
                  <c:v>国产厂商</c:v>
                </c:pt>
                <c:pt idx="4">
                  <c:v>其他</c:v>
                </c:pt>
              </c:strCache>
            </c:strRef>
          </c:cat>
          <c:val>
            <c:numRef>
              <c:f>Sheet1!$B$2:$B$6</c:f>
              <c:numCache>
                <c:formatCode>0%</c:formatCode>
                <c:ptCount val="5"/>
                <c:pt idx="0">
                  <c:v>0.52</c:v>
                </c:pt>
                <c:pt idx="1">
                  <c:v>0.28000000000000003</c:v>
                </c:pt>
                <c:pt idx="2">
                  <c:v>0.13</c:v>
                </c:pt>
                <c:pt idx="3">
                  <c:v>0.04</c:v>
                </c:pt>
                <c:pt idx="4">
                  <c:v>0.03</c:v>
                </c:pt>
              </c:numCache>
            </c:numRef>
          </c:val>
          <c:extLst>
            <c:ext xmlns:c16="http://schemas.microsoft.com/office/drawing/2014/chart" uri="{C3380CC4-5D6E-409C-BE32-E72D297353CC}">
              <c16:uniqueId val="{00000000-C6D5-4544-8AB8-4E1FEE387373}"/>
            </c:ext>
          </c:extLst>
        </c:ser>
        <c:dLbls>
          <c:showLegendKey val="0"/>
          <c:showVal val="0"/>
          <c:showCatName val="0"/>
          <c:showSerName val="0"/>
          <c:showPercent val="0"/>
          <c:showBubbleSize val="0"/>
          <c:showLeaderLines val="0"/>
        </c:dLbls>
      </c:pie3DChart>
      <c:spPr>
        <a:noFill/>
        <a:ln>
          <a:noFill/>
        </a:ln>
        <a:effectLst/>
      </c:spPr>
    </c:plotArea>
    <c:legend>
      <c:legendPos val="r"/>
      <c:layout>
        <c:manualLayout>
          <c:xMode val="edge"/>
          <c:yMode val="edge"/>
          <c:x val="0.80664593475413238"/>
          <c:y val="0.31138921533991365"/>
          <c:w val="0.16419256575801652"/>
          <c:h val="0.3878693304264873"/>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615B494A-E528-4167-B4A2-DD8A989041AE}"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zh-CN" altLang="en-US"/>
        </a:p>
      </dgm:t>
    </dgm:pt>
    <dgm:pt modelId="{4C2EAC67-9F23-4129-BB69-494AE2CBBAC8}">
      <dgm:prSet phldrT="[文本]" custT="1"/>
      <dgm:spPr/>
      <dgm:t>
        <a:bodyPr/>
        <a:lstStyle/>
        <a:p>
          <a:r>
            <a:rPr lang="en-US" altLang="zh-CN" sz="2000"/>
            <a:t>DSP</a:t>
          </a:r>
          <a:r>
            <a:rPr lang="zh-CN" altLang="en-US" sz="2000"/>
            <a:t>芯片</a:t>
          </a:r>
        </a:p>
      </dgm:t>
    </dgm:pt>
    <dgm:pt modelId="{DC6854C0-B0C2-4DBF-9D21-C850153C527B}" type="parTrans" cxnId="{42843494-1AEE-432A-8E51-840D6ACD262C}">
      <dgm:prSet/>
      <dgm:spPr/>
      <dgm:t>
        <a:bodyPr/>
        <a:lstStyle/>
        <a:p>
          <a:endParaRPr lang="zh-CN" altLang="en-US"/>
        </a:p>
      </dgm:t>
    </dgm:pt>
    <dgm:pt modelId="{2A4379A1-8018-46F2-B1B3-A2F87FDF9702}" type="sibTrans" cxnId="{42843494-1AEE-432A-8E51-840D6ACD262C}">
      <dgm:prSet/>
      <dgm:spPr/>
      <dgm:t>
        <a:bodyPr/>
        <a:lstStyle/>
        <a:p>
          <a:endParaRPr lang="zh-CN" altLang="en-US"/>
        </a:p>
      </dgm:t>
    </dgm:pt>
    <dgm:pt modelId="{B04C9D73-3C30-4810-B4CE-49056452E842}">
      <dgm:prSet phldrT="[文本]" custT="1"/>
      <dgm:spPr/>
      <dgm:t>
        <a:bodyPr/>
        <a:lstStyle/>
        <a:p>
          <a:r>
            <a:rPr lang="zh-CN" altLang="en-US" sz="2000"/>
            <a:t>按基础特性分类</a:t>
          </a:r>
        </a:p>
      </dgm:t>
    </dgm:pt>
    <dgm:pt modelId="{81F9A968-0000-4E42-9E3E-3EEE80956064}" type="parTrans" cxnId="{F9B4A7AE-652F-47B9-A64B-2826D7C7FE6C}">
      <dgm:prSet/>
      <dgm:spPr/>
      <dgm:t>
        <a:bodyPr/>
        <a:lstStyle/>
        <a:p>
          <a:endParaRPr lang="zh-CN" altLang="en-US"/>
        </a:p>
      </dgm:t>
    </dgm:pt>
    <dgm:pt modelId="{6D0BF33C-BA99-451C-B7ED-E932876C5145}" type="sibTrans" cxnId="{F9B4A7AE-652F-47B9-A64B-2826D7C7FE6C}">
      <dgm:prSet/>
      <dgm:spPr/>
      <dgm:t>
        <a:bodyPr/>
        <a:lstStyle/>
        <a:p>
          <a:endParaRPr lang="zh-CN" altLang="en-US"/>
        </a:p>
      </dgm:t>
    </dgm:pt>
    <dgm:pt modelId="{6969AE56-03D7-4192-A50F-170E81554436}">
      <dgm:prSet phldrT="[文本]" custT="1"/>
      <dgm:spPr/>
      <dgm:t>
        <a:bodyPr/>
        <a:lstStyle/>
        <a:p>
          <a:r>
            <a:rPr lang="zh-CN" altLang="en-US" sz="2000"/>
            <a:t>静态</a:t>
          </a:r>
          <a:r>
            <a:rPr lang="en-US" altLang="zh-CN" sz="2000"/>
            <a:t>DSP</a:t>
          </a:r>
          <a:endParaRPr lang="zh-CN" altLang="en-US" sz="2000"/>
        </a:p>
      </dgm:t>
    </dgm:pt>
    <dgm:pt modelId="{2DB386EC-6801-4824-89A2-48B444EC868A}" type="parTrans" cxnId="{8EF43830-9EC8-4F52-9C22-384845611A55}">
      <dgm:prSet/>
      <dgm:spPr/>
      <dgm:t>
        <a:bodyPr/>
        <a:lstStyle/>
        <a:p>
          <a:endParaRPr lang="zh-CN" altLang="en-US"/>
        </a:p>
      </dgm:t>
    </dgm:pt>
    <dgm:pt modelId="{8BA3E840-17C0-4196-AFB0-F65D3514FFFF}" type="sibTrans" cxnId="{8EF43830-9EC8-4F52-9C22-384845611A55}">
      <dgm:prSet/>
      <dgm:spPr/>
      <dgm:t>
        <a:bodyPr/>
        <a:lstStyle/>
        <a:p>
          <a:endParaRPr lang="zh-CN" altLang="en-US"/>
        </a:p>
      </dgm:t>
    </dgm:pt>
    <dgm:pt modelId="{2B33B315-EB90-4834-8E19-5E3640D74319}">
      <dgm:prSet phldrT="[文本]" custT="1"/>
      <dgm:spPr/>
      <dgm:t>
        <a:bodyPr/>
        <a:lstStyle/>
        <a:p>
          <a:r>
            <a:rPr lang="zh-CN" altLang="en-US" sz="2000"/>
            <a:t>一致性</a:t>
          </a:r>
          <a:r>
            <a:rPr lang="en-US" altLang="zh-CN" sz="2000"/>
            <a:t>DSP</a:t>
          </a:r>
          <a:endParaRPr lang="zh-CN" altLang="en-US" sz="2000"/>
        </a:p>
      </dgm:t>
    </dgm:pt>
    <dgm:pt modelId="{03D2D503-1628-4C8E-8C49-3114C4145438}" type="parTrans" cxnId="{A19F6682-F4F5-49D6-95DC-50C17E09DA81}">
      <dgm:prSet/>
      <dgm:spPr/>
      <dgm:t>
        <a:bodyPr/>
        <a:lstStyle/>
        <a:p>
          <a:endParaRPr lang="zh-CN" altLang="en-US"/>
        </a:p>
      </dgm:t>
    </dgm:pt>
    <dgm:pt modelId="{6D42FCDF-71F5-45E2-8400-38F4A80EC301}" type="sibTrans" cxnId="{A19F6682-F4F5-49D6-95DC-50C17E09DA81}">
      <dgm:prSet/>
      <dgm:spPr/>
      <dgm:t>
        <a:bodyPr/>
        <a:lstStyle/>
        <a:p>
          <a:endParaRPr lang="zh-CN" altLang="en-US"/>
        </a:p>
      </dgm:t>
    </dgm:pt>
    <dgm:pt modelId="{E9A46E88-37CF-4F1A-8A14-0FDC05466363}">
      <dgm:prSet phldrT="[文本]" custT="1"/>
      <dgm:spPr/>
      <dgm:t>
        <a:bodyPr/>
        <a:lstStyle/>
        <a:p>
          <a:r>
            <a:rPr lang="zh-CN" altLang="en-US" sz="2000"/>
            <a:t>按数据格式分类</a:t>
          </a:r>
        </a:p>
      </dgm:t>
    </dgm:pt>
    <dgm:pt modelId="{F303D9B8-180E-4340-B553-DEE0E07B1018}" type="parTrans" cxnId="{AE08C6D9-037D-4D97-A374-B3BA3C442B97}">
      <dgm:prSet/>
      <dgm:spPr/>
      <dgm:t>
        <a:bodyPr/>
        <a:lstStyle/>
        <a:p>
          <a:endParaRPr lang="zh-CN" altLang="en-US"/>
        </a:p>
      </dgm:t>
    </dgm:pt>
    <dgm:pt modelId="{2EA9D52F-00FB-49ED-B37B-A64841ECF6D5}" type="sibTrans" cxnId="{AE08C6D9-037D-4D97-A374-B3BA3C442B97}">
      <dgm:prSet/>
      <dgm:spPr/>
      <dgm:t>
        <a:bodyPr/>
        <a:lstStyle/>
        <a:p>
          <a:endParaRPr lang="zh-CN" altLang="en-US"/>
        </a:p>
      </dgm:t>
    </dgm:pt>
    <dgm:pt modelId="{357A0CBA-A870-4B49-8F84-BCCDC7E1F1DA}">
      <dgm:prSet phldrT="[文本]" custT="1"/>
      <dgm:spPr/>
      <dgm:t>
        <a:bodyPr/>
        <a:lstStyle/>
        <a:p>
          <a:r>
            <a:rPr lang="zh-CN" altLang="en-US" sz="2000"/>
            <a:t>定点</a:t>
          </a:r>
          <a:r>
            <a:rPr lang="en-US" altLang="zh-CN" sz="2000"/>
            <a:t>DSP</a:t>
          </a:r>
          <a:endParaRPr lang="zh-CN" altLang="en-US" sz="2000"/>
        </a:p>
      </dgm:t>
    </dgm:pt>
    <dgm:pt modelId="{3C23A385-40B1-41B9-A013-B8FF5EA8A266}" type="parTrans" cxnId="{C8F14037-C2AE-444E-B095-1D11BB25FD09}">
      <dgm:prSet/>
      <dgm:spPr/>
      <dgm:t>
        <a:bodyPr/>
        <a:lstStyle/>
        <a:p>
          <a:endParaRPr lang="zh-CN" altLang="en-US"/>
        </a:p>
      </dgm:t>
    </dgm:pt>
    <dgm:pt modelId="{5EA308CD-976F-48C1-BD76-D6F0F5AF7658}" type="sibTrans" cxnId="{C8F14037-C2AE-444E-B095-1D11BB25FD09}">
      <dgm:prSet/>
      <dgm:spPr/>
      <dgm:t>
        <a:bodyPr/>
        <a:lstStyle/>
        <a:p>
          <a:endParaRPr lang="zh-CN" altLang="en-US"/>
        </a:p>
      </dgm:t>
    </dgm:pt>
    <dgm:pt modelId="{B577E23F-61FC-44D3-BAC3-029FA1BD2C02}">
      <dgm:prSet custT="1"/>
      <dgm:spPr/>
      <dgm:t>
        <a:bodyPr/>
        <a:lstStyle/>
        <a:p>
          <a:r>
            <a:rPr lang="zh-CN" altLang="en-US" sz="2000"/>
            <a:t>通用型</a:t>
          </a:r>
          <a:r>
            <a:rPr lang="en-US" altLang="zh-CN" sz="2000"/>
            <a:t>DSP</a:t>
          </a:r>
          <a:endParaRPr lang="zh-CN" altLang="en-US" sz="2000"/>
        </a:p>
      </dgm:t>
    </dgm:pt>
    <dgm:pt modelId="{DFA3EAFE-D848-4D03-A23E-6C9D76F02E7D}" type="parTrans" cxnId="{6DA5B49A-F4E0-4BAB-A7A7-9EE4528043A9}">
      <dgm:prSet/>
      <dgm:spPr/>
      <dgm:t>
        <a:bodyPr/>
        <a:lstStyle/>
        <a:p>
          <a:endParaRPr lang="zh-CN" altLang="en-US"/>
        </a:p>
      </dgm:t>
    </dgm:pt>
    <dgm:pt modelId="{8E2254AB-19AD-4D95-825F-5F78396A54B5}" type="sibTrans" cxnId="{6DA5B49A-F4E0-4BAB-A7A7-9EE4528043A9}">
      <dgm:prSet/>
      <dgm:spPr/>
      <dgm:t>
        <a:bodyPr/>
        <a:lstStyle/>
        <a:p>
          <a:endParaRPr lang="zh-CN" altLang="en-US"/>
        </a:p>
      </dgm:t>
    </dgm:pt>
    <dgm:pt modelId="{05AA066C-906B-4809-A6AD-749CF299C82A}">
      <dgm:prSet custT="1"/>
      <dgm:spPr/>
      <dgm:t>
        <a:bodyPr/>
        <a:lstStyle/>
        <a:p>
          <a:r>
            <a:rPr lang="zh-CN" altLang="en-US" sz="2000" dirty="0"/>
            <a:t>按用途分类</a:t>
          </a:r>
        </a:p>
      </dgm:t>
    </dgm:pt>
    <dgm:pt modelId="{4D53AC38-87B6-4942-8D7C-341F5431011D}" type="parTrans" cxnId="{31F3EC0A-DC15-442F-A56A-0195E70AE266}">
      <dgm:prSet/>
      <dgm:spPr/>
      <dgm:t>
        <a:bodyPr/>
        <a:lstStyle/>
        <a:p>
          <a:endParaRPr lang="zh-CN" altLang="en-US"/>
        </a:p>
      </dgm:t>
    </dgm:pt>
    <dgm:pt modelId="{D81AA053-0C05-456B-8E59-835E45BA2CFE}" type="sibTrans" cxnId="{31F3EC0A-DC15-442F-A56A-0195E70AE266}">
      <dgm:prSet/>
      <dgm:spPr/>
      <dgm:t>
        <a:bodyPr/>
        <a:lstStyle/>
        <a:p>
          <a:endParaRPr lang="zh-CN" altLang="en-US"/>
        </a:p>
      </dgm:t>
    </dgm:pt>
    <dgm:pt modelId="{1A69B827-0CA8-44AC-9045-2FA8AB795F65}">
      <dgm:prSet custT="1"/>
      <dgm:spPr/>
      <dgm:t>
        <a:bodyPr/>
        <a:lstStyle/>
        <a:p>
          <a:r>
            <a:rPr lang="zh-CN" altLang="en-US" sz="2000"/>
            <a:t>浮点</a:t>
          </a:r>
          <a:r>
            <a:rPr lang="en-US" altLang="zh-CN" sz="2000"/>
            <a:t>DSP</a:t>
          </a:r>
          <a:endParaRPr lang="zh-CN" altLang="en-US" sz="2000"/>
        </a:p>
      </dgm:t>
    </dgm:pt>
    <dgm:pt modelId="{98925F0C-21F9-438B-93E8-5565F8F876C3}" type="parTrans" cxnId="{31B82D4B-8D76-4364-B827-F79204D56ABF}">
      <dgm:prSet/>
      <dgm:spPr/>
      <dgm:t>
        <a:bodyPr/>
        <a:lstStyle/>
        <a:p>
          <a:endParaRPr lang="zh-CN" altLang="en-US"/>
        </a:p>
      </dgm:t>
    </dgm:pt>
    <dgm:pt modelId="{1B4C1836-7AC9-468B-BDC6-AAD82C9F61CD}" type="sibTrans" cxnId="{31B82D4B-8D76-4364-B827-F79204D56ABF}">
      <dgm:prSet/>
      <dgm:spPr/>
      <dgm:t>
        <a:bodyPr/>
        <a:lstStyle/>
        <a:p>
          <a:endParaRPr lang="zh-CN" altLang="en-US"/>
        </a:p>
      </dgm:t>
    </dgm:pt>
    <dgm:pt modelId="{54D44F34-08E1-497B-82AE-86179F533EAE}">
      <dgm:prSet custT="1"/>
      <dgm:spPr/>
      <dgm:t>
        <a:bodyPr/>
        <a:lstStyle/>
        <a:p>
          <a:r>
            <a:rPr lang="zh-CN" altLang="en-US" sz="2000"/>
            <a:t>专用型</a:t>
          </a:r>
          <a:r>
            <a:rPr lang="en-US" altLang="zh-CN" sz="2000"/>
            <a:t>DSP</a:t>
          </a:r>
          <a:endParaRPr lang="zh-CN" altLang="en-US" sz="2000"/>
        </a:p>
      </dgm:t>
    </dgm:pt>
    <dgm:pt modelId="{18E0E1D6-B53E-4623-8FC1-AD561750FE19}" type="parTrans" cxnId="{4D3CB8A6-ABC5-4823-BD2F-CCBDCA9AA26B}">
      <dgm:prSet/>
      <dgm:spPr/>
      <dgm:t>
        <a:bodyPr/>
        <a:lstStyle/>
        <a:p>
          <a:endParaRPr lang="zh-CN" altLang="en-US"/>
        </a:p>
      </dgm:t>
    </dgm:pt>
    <dgm:pt modelId="{5542B64E-AC4C-4C42-93DC-295A8869B646}" type="sibTrans" cxnId="{4D3CB8A6-ABC5-4823-BD2F-CCBDCA9AA26B}">
      <dgm:prSet/>
      <dgm:spPr/>
      <dgm:t>
        <a:bodyPr/>
        <a:lstStyle/>
        <a:p>
          <a:endParaRPr lang="zh-CN" altLang="en-US"/>
        </a:p>
      </dgm:t>
    </dgm:pt>
    <dgm:pt modelId="{08DB92DF-128E-401D-9C65-AA4B8C044AB0}">
      <dgm:prSet custT="1"/>
      <dgm:spPr/>
      <dgm:t>
        <a:bodyPr/>
        <a:lstStyle/>
        <a:p>
          <a:r>
            <a:rPr lang="en-US" altLang="en-US" sz="1400"/>
            <a:t>TI</a:t>
          </a:r>
          <a:r>
            <a:rPr lang="zh-CN" altLang="en-US" sz="1400"/>
            <a:t>公司的</a:t>
          </a:r>
          <a:r>
            <a:rPr lang="en-US" altLang="en-US" sz="1400"/>
            <a:t>TMS320C2XX</a:t>
          </a:r>
          <a:r>
            <a:rPr lang="zh-CN" altLang="en-US" sz="1400"/>
            <a:t>系列，广泛应用于图形图像处理、语音处理、通信及仪器仪表等领域</a:t>
          </a:r>
        </a:p>
      </dgm:t>
    </dgm:pt>
    <dgm:pt modelId="{865B043D-6603-4A8A-AEB6-974B0B0B447A}" type="parTrans" cxnId="{65B380F4-0350-412D-AB35-9091498B307A}">
      <dgm:prSet/>
      <dgm:spPr/>
      <dgm:t>
        <a:bodyPr/>
        <a:lstStyle/>
        <a:p>
          <a:endParaRPr lang="zh-CN" altLang="en-US"/>
        </a:p>
      </dgm:t>
    </dgm:pt>
    <dgm:pt modelId="{64503F76-D22D-4363-89CA-6B275E0CC82F}" type="sibTrans" cxnId="{65B380F4-0350-412D-AB35-9091498B307A}">
      <dgm:prSet/>
      <dgm:spPr/>
      <dgm:t>
        <a:bodyPr/>
        <a:lstStyle/>
        <a:p>
          <a:endParaRPr lang="zh-CN" altLang="en-US"/>
        </a:p>
      </dgm:t>
    </dgm:pt>
    <dgm:pt modelId="{F7CE5C8A-A50A-41C7-AEFD-C4FF3FA9F5DC}">
      <dgm:prSet custT="1"/>
      <dgm:spPr/>
      <dgm:t>
        <a:bodyPr/>
        <a:lstStyle/>
        <a:p>
          <a:r>
            <a:rPr lang="en-US" altLang="en-US" sz="1400"/>
            <a:t>TI</a:t>
          </a:r>
          <a:r>
            <a:rPr lang="zh-CN" altLang="en-US" sz="1400"/>
            <a:t>公司的</a:t>
          </a:r>
          <a:r>
            <a:rPr lang="en-US" altLang="en-US" sz="1400"/>
            <a:t>TMS320C54X</a:t>
          </a:r>
          <a:r>
            <a:rPr lang="zh-CN" altLang="en-US" sz="1400"/>
            <a:t>，主要应用于通信和消费类电子产品</a:t>
          </a:r>
        </a:p>
      </dgm:t>
    </dgm:pt>
    <dgm:pt modelId="{86334291-3B2B-407B-A6F0-6921A48E35DA}" type="parTrans" cxnId="{A9D3BC37-6EF5-49A9-9EC1-6C1F7FDBD94E}">
      <dgm:prSet/>
      <dgm:spPr/>
      <dgm:t>
        <a:bodyPr/>
        <a:lstStyle/>
        <a:p>
          <a:endParaRPr lang="zh-CN" altLang="en-US"/>
        </a:p>
      </dgm:t>
    </dgm:pt>
    <dgm:pt modelId="{77670D56-1D01-4449-87A7-5D540F288BA0}" type="sibTrans" cxnId="{A9D3BC37-6EF5-49A9-9EC1-6C1F7FDBD94E}">
      <dgm:prSet/>
      <dgm:spPr/>
      <dgm:t>
        <a:bodyPr/>
        <a:lstStyle/>
        <a:p>
          <a:endParaRPr lang="zh-CN" altLang="en-US"/>
        </a:p>
      </dgm:t>
    </dgm:pt>
    <dgm:pt modelId="{2148EB3A-2189-408A-B450-9D029135736D}">
      <dgm:prSet custT="1"/>
      <dgm:spPr/>
      <dgm:t>
        <a:bodyPr/>
        <a:lstStyle/>
        <a:p>
          <a:r>
            <a:rPr lang="en-US" altLang="en-US" sz="1400"/>
            <a:t>TI</a:t>
          </a:r>
          <a:r>
            <a:rPr lang="zh-CN" altLang="en-US" sz="1400"/>
            <a:t>公司的</a:t>
          </a:r>
          <a:r>
            <a:rPr lang="en-US" altLang="en-US" sz="1400"/>
            <a:t>TMS320C1X/C2X</a:t>
          </a:r>
          <a:r>
            <a:rPr lang="zh-CN" altLang="en-US" sz="1400"/>
            <a:t>、</a:t>
          </a:r>
          <a:r>
            <a:rPr lang="en-US" altLang="en-US" sz="1400"/>
            <a:t>TMS320C2XX/C5X</a:t>
          </a:r>
          <a:r>
            <a:rPr lang="zh-CN" altLang="en-US" sz="1400"/>
            <a:t>、</a:t>
          </a:r>
          <a:r>
            <a:rPr lang="en-US" altLang="en-US" sz="1400"/>
            <a:t>TMS320C54X/C62XX</a:t>
          </a:r>
          <a:r>
            <a:rPr lang="zh-CN" altLang="en-US" sz="1400"/>
            <a:t>，主要应用于工业控制领域</a:t>
          </a:r>
          <a:endParaRPr lang="zh-CN" altLang="en-US" sz="1050"/>
        </a:p>
      </dgm:t>
    </dgm:pt>
    <dgm:pt modelId="{4739B0FE-B8DA-4ACE-9F92-4534CAE62A12}" type="parTrans" cxnId="{24025218-C6C5-4DD3-B601-26E745755676}">
      <dgm:prSet/>
      <dgm:spPr/>
      <dgm:t>
        <a:bodyPr/>
        <a:lstStyle/>
        <a:p>
          <a:endParaRPr lang="zh-CN" altLang="en-US"/>
        </a:p>
      </dgm:t>
    </dgm:pt>
    <dgm:pt modelId="{025E9BB4-66D5-454D-85E1-A6BABF39DC3E}" type="sibTrans" cxnId="{24025218-C6C5-4DD3-B601-26E745755676}">
      <dgm:prSet/>
      <dgm:spPr/>
      <dgm:t>
        <a:bodyPr/>
        <a:lstStyle/>
        <a:p>
          <a:endParaRPr lang="zh-CN" altLang="en-US"/>
        </a:p>
      </dgm:t>
    </dgm:pt>
    <dgm:pt modelId="{D4573094-940D-4DC0-91F5-CAA0AAD3CACE}">
      <dgm:prSet custT="1"/>
      <dgm:spPr/>
      <dgm:t>
        <a:bodyPr/>
        <a:lstStyle/>
        <a:p>
          <a:r>
            <a:rPr lang="en-US" sz="1400" b="0" i="0"/>
            <a:t>TI</a:t>
          </a:r>
          <a:r>
            <a:rPr lang="zh-CN" altLang="en-US" sz="1400" b="0" i="0"/>
            <a:t>公司的</a:t>
          </a:r>
          <a:r>
            <a:rPr lang="en-US" sz="1400" b="0" i="0"/>
            <a:t>TMS320C3X/C4X/C8X，AD</a:t>
          </a:r>
          <a:r>
            <a:rPr lang="zh-CN" altLang="en-US" sz="1400" b="0" i="0"/>
            <a:t>公司的</a:t>
          </a:r>
          <a:r>
            <a:rPr lang="en-US" sz="1400" b="0" i="0"/>
            <a:t>ADSP21XXX</a:t>
          </a:r>
          <a:r>
            <a:rPr lang="zh-CN" altLang="en-US" sz="1400" b="0" i="0"/>
            <a:t>系列，应用于信号处理领域</a:t>
          </a:r>
          <a:endParaRPr lang="zh-CN" altLang="en-US" sz="1400"/>
        </a:p>
      </dgm:t>
    </dgm:pt>
    <dgm:pt modelId="{C0E0CB24-51CB-41F8-8D47-3FCAD6AA1C0A}" type="parTrans" cxnId="{AD0D7518-26EE-4045-A3BB-3B3C3E475A6D}">
      <dgm:prSet/>
      <dgm:spPr/>
      <dgm:t>
        <a:bodyPr/>
        <a:lstStyle/>
        <a:p>
          <a:endParaRPr lang="zh-CN" altLang="en-US"/>
        </a:p>
      </dgm:t>
    </dgm:pt>
    <dgm:pt modelId="{E05B255D-CD73-46F7-9ACF-80570767B271}" type="sibTrans" cxnId="{AD0D7518-26EE-4045-A3BB-3B3C3E475A6D}">
      <dgm:prSet/>
      <dgm:spPr/>
      <dgm:t>
        <a:bodyPr/>
        <a:lstStyle/>
        <a:p>
          <a:endParaRPr lang="zh-CN" altLang="en-US"/>
        </a:p>
      </dgm:t>
    </dgm:pt>
    <dgm:pt modelId="{F0B8F0AE-B64B-4947-A973-1D932555A206}">
      <dgm:prSet/>
      <dgm:spPr/>
      <dgm:t>
        <a:bodyPr/>
        <a:lstStyle/>
        <a:p>
          <a:r>
            <a:rPr lang="en-US" b="0" i="0"/>
            <a:t>TI</a:t>
          </a:r>
          <a:r>
            <a:rPr lang="zh-CN" altLang="en-US" b="0" i="0"/>
            <a:t>公司的一系列</a:t>
          </a:r>
          <a:r>
            <a:rPr lang="en-US" b="0" i="0"/>
            <a:t>DSP</a:t>
          </a:r>
          <a:r>
            <a:rPr lang="zh-CN" altLang="en-US" b="0" i="0"/>
            <a:t>芯片属于通用型</a:t>
          </a:r>
          <a:r>
            <a:rPr lang="en-US" b="0" i="0"/>
            <a:t>DSP</a:t>
          </a:r>
          <a:r>
            <a:rPr lang="zh-CN" altLang="en-US" b="0" i="0"/>
            <a:t>芯片</a:t>
          </a:r>
          <a:endParaRPr lang="zh-CN" altLang="en-US"/>
        </a:p>
      </dgm:t>
    </dgm:pt>
    <dgm:pt modelId="{0BDD9EA8-82C3-49EA-AF7A-FDF6C129D8C1}" type="parTrans" cxnId="{361CF580-C6B3-4DF6-93C3-6D0C95DC7DF8}">
      <dgm:prSet/>
      <dgm:spPr/>
      <dgm:t>
        <a:bodyPr/>
        <a:lstStyle/>
        <a:p>
          <a:endParaRPr lang="zh-CN" altLang="en-US"/>
        </a:p>
      </dgm:t>
    </dgm:pt>
    <dgm:pt modelId="{F57E4CB0-F591-4E43-AE32-6EC08D2F77E9}" type="sibTrans" cxnId="{361CF580-C6B3-4DF6-93C3-6D0C95DC7DF8}">
      <dgm:prSet/>
      <dgm:spPr/>
      <dgm:t>
        <a:bodyPr/>
        <a:lstStyle/>
        <a:p>
          <a:endParaRPr lang="zh-CN" altLang="en-US"/>
        </a:p>
      </dgm:t>
    </dgm:pt>
    <dgm:pt modelId="{F7A5B7F6-8D7F-48AA-9078-BA1181078EBC}">
      <dgm:prSet/>
      <dgm:spPr/>
      <dgm:t>
        <a:bodyPr/>
        <a:lstStyle/>
        <a:p>
          <a:r>
            <a:rPr lang="en-US" b="0" i="0"/>
            <a:t>Motorola</a:t>
          </a:r>
          <a:r>
            <a:rPr lang="zh-CN" altLang="en-US" b="0" i="0"/>
            <a:t>公司的</a:t>
          </a:r>
          <a:r>
            <a:rPr lang="en-US" b="0" i="0"/>
            <a:t>DSP56200，Zoran</a:t>
          </a:r>
          <a:r>
            <a:rPr lang="zh-CN" altLang="en-US" b="0" i="0"/>
            <a:t>公司的</a:t>
          </a:r>
          <a:r>
            <a:rPr lang="en-US" b="0" i="0"/>
            <a:t>ZR34881</a:t>
          </a:r>
          <a:r>
            <a:rPr lang="zh-CN" altLang="en-US" b="0" i="0"/>
            <a:t>，为特定的</a:t>
          </a:r>
          <a:r>
            <a:rPr lang="en-US" altLang="en-US" b="0" i="0"/>
            <a:t>DSP</a:t>
          </a:r>
          <a:r>
            <a:rPr lang="zh-CN" altLang="en-US" b="0" i="0"/>
            <a:t>运算而设计，更适合特殊的运算，如数字滤波、卷积和</a:t>
          </a:r>
          <a:r>
            <a:rPr lang="en-US" altLang="en-US" b="0" i="0"/>
            <a:t>FFT</a:t>
          </a:r>
          <a:endParaRPr lang="en-US" altLang="zh-CN"/>
        </a:p>
      </dgm:t>
    </dgm:pt>
    <dgm:pt modelId="{012DF382-8907-44A9-B770-8F6D87143A69}" type="parTrans" cxnId="{764FB12C-D012-466A-84DC-C64D3B03C0C2}">
      <dgm:prSet/>
      <dgm:spPr/>
      <dgm:t>
        <a:bodyPr/>
        <a:lstStyle/>
        <a:p>
          <a:endParaRPr lang="zh-CN" altLang="en-US"/>
        </a:p>
      </dgm:t>
    </dgm:pt>
    <dgm:pt modelId="{66E6E322-44EC-45F6-AB67-C7A173C872AE}" type="sibTrans" cxnId="{764FB12C-D012-466A-84DC-C64D3B03C0C2}">
      <dgm:prSet/>
      <dgm:spPr/>
      <dgm:t>
        <a:bodyPr/>
        <a:lstStyle/>
        <a:p>
          <a:endParaRPr lang="zh-CN" altLang="en-US"/>
        </a:p>
      </dgm:t>
    </dgm:pt>
    <dgm:pt modelId="{236D30B3-F00F-4075-83E8-C36F0F929A5F}" type="pres">
      <dgm:prSet presAssocID="{615B494A-E528-4167-B4A2-DD8A989041AE}" presName="diagram" presStyleCnt="0">
        <dgm:presLayoutVars>
          <dgm:chPref val="1"/>
          <dgm:dir/>
          <dgm:animOne val="branch"/>
          <dgm:animLvl val="lvl"/>
          <dgm:resizeHandles val="exact"/>
        </dgm:presLayoutVars>
      </dgm:prSet>
      <dgm:spPr/>
    </dgm:pt>
    <dgm:pt modelId="{EBD76BA3-EDE1-4076-9DC6-4B94675A0DC0}" type="pres">
      <dgm:prSet presAssocID="{4C2EAC67-9F23-4129-BB69-494AE2CBBAC8}" presName="root1" presStyleCnt="0"/>
      <dgm:spPr/>
    </dgm:pt>
    <dgm:pt modelId="{8F67FB20-CDFB-44A8-B0AD-5EADD447AB07}" type="pres">
      <dgm:prSet presAssocID="{4C2EAC67-9F23-4129-BB69-494AE2CBBAC8}" presName="LevelOneTextNode" presStyleLbl="node0" presStyleIdx="0" presStyleCnt="1">
        <dgm:presLayoutVars>
          <dgm:chPref val="3"/>
        </dgm:presLayoutVars>
      </dgm:prSet>
      <dgm:spPr/>
    </dgm:pt>
    <dgm:pt modelId="{AD24193B-88F8-456F-AB14-C1C02A7774C2}" type="pres">
      <dgm:prSet presAssocID="{4C2EAC67-9F23-4129-BB69-494AE2CBBAC8}" presName="level2hierChild" presStyleCnt="0"/>
      <dgm:spPr/>
    </dgm:pt>
    <dgm:pt modelId="{11137724-4AD5-479B-9FFD-6EF1B231F51A}" type="pres">
      <dgm:prSet presAssocID="{81F9A968-0000-4E42-9E3E-3EEE80956064}" presName="conn2-1" presStyleLbl="parChTrans1D2" presStyleIdx="0" presStyleCnt="3"/>
      <dgm:spPr/>
    </dgm:pt>
    <dgm:pt modelId="{9238E85E-0FF8-4072-AAE6-189B390B279C}" type="pres">
      <dgm:prSet presAssocID="{81F9A968-0000-4E42-9E3E-3EEE80956064}" presName="connTx" presStyleLbl="parChTrans1D2" presStyleIdx="0" presStyleCnt="3"/>
      <dgm:spPr/>
    </dgm:pt>
    <dgm:pt modelId="{B2A3322F-CC24-47F9-B9FD-F9190B95B6A6}" type="pres">
      <dgm:prSet presAssocID="{B04C9D73-3C30-4810-B4CE-49056452E842}" presName="root2" presStyleCnt="0"/>
      <dgm:spPr/>
    </dgm:pt>
    <dgm:pt modelId="{D03F7192-D866-4506-BEB8-9C0832B320D2}" type="pres">
      <dgm:prSet presAssocID="{B04C9D73-3C30-4810-B4CE-49056452E842}" presName="LevelTwoTextNode" presStyleLbl="node2" presStyleIdx="0" presStyleCnt="3">
        <dgm:presLayoutVars>
          <dgm:chPref val="3"/>
        </dgm:presLayoutVars>
      </dgm:prSet>
      <dgm:spPr/>
    </dgm:pt>
    <dgm:pt modelId="{FA716AFD-198A-40BC-9F73-F787DFABCC2A}" type="pres">
      <dgm:prSet presAssocID="{B04C9D73-3C30-4810-B4CE-49056452E842}" presName="level3hierChild" presStyleCnt="0"/>
      <dgm:spPr/>
    </dgm:pt>
    <dgm:pt modelId="{C22E97AD-8F30-446E-8CEE-EAAC788E5E92}" type="pres">
      <dgm:prSet presAssocID="{2DB386EC-6801-4824-89A2-48B444EC868A}" presName="conn2-1" presStyleLbl="parChTrans1D3" presStyleIdx="0" presStyleCnt="6"/>
      <dgm:spPr/>
    </dgm:pt>
    <dgm:pt modelId="{946D3448-3B8A-47FF-AEF3-A22BA0820A65}" type="pres">
      <dgm:prSet presAssocID="{2DB386EC-6801-4824-89A2-48B444EC868A}" presName="connTx" presStyleLbl="parChTrans1D3" presStyleIdx="0" presStyleCnt="6"/>
      <dgm:spPr/>
    </dgm:pt>
    <dgm:pt modelId="{E37B4A0D-5222-41DE-BEBA-F4B49064A21D}" type="pres">
      <dgm:prSet presAssocID="{6969AE56-03D7-4192-A50F-170E81554436}" presName="root2" presStyleCnt="0"/>
      <dgm:spPr/>
    </dgm:pt>
    <dgm:pt modelId="{EA089ADB-1334-4FAF-AB56-122E2F7BB228}" type="pres">
      <dgm:prSet presAssocID="{6969AE56-03D7-4192-A50F-170E81554436}" presName="LevelTwoTextNode" presStyleLbl="node3" presStyleIdx="0" presStyleCnt="6">
        <dgm:presLayoutVars>
          <dgm:chPref val="3"/>
        </dgm:presLayoutVars>
      </dgm:prSet>
      <dgm:spPr/>
    </dgm:pt>
    <dgm:pt modelId="{5B07D3A2-1F44-4696-A366-60485BD800C3}" type="pres">
      <dgm:prSet presAssocID="{6969AE56-03D7-4192-A50F-170E81554436}" presName="level3hierChild" presStyleCnt="0"/>
      <dgm:spPr/>
    </dgm:pt>
    <dgm:pt modelId="{53778B59-3714-4DB4-BE6F-D5B68D163D5A}" type="pres">
      <dgm:prSet presAssocID="{865B043D-6603-4A8A-AEB6-974B0B0B447A}" presName="conn2-1" presStyleLbl="parChTrans1D4" presStyleIdx="0" presStyleCnt="6"/>
      <dgm:spPr/>
    </dgm:pt>
    <dgm:pt modelId="{4CFBC7DE-15C5-4847-B484-55055AFBB1FB}" type="pres">
      <dgm:prSet presAssocID="{865B043D-6603-4A8A-AEB6-974B0B0B447A}" presName="connTx" presStyleLbl="parChTrans1D4" presStyleIdx="0" presStyleCnt="6"/>
      <dgm:spPr/>
    </dgm:pt>
    <dgm:pt modelId="{AD4ECE38-DD3C-4893-9929-8C7C7E5FB768}" type="pres">
      <dgm:prSet presAssocID="{08DB92DF-128E-401D-9C65-AA4B8C044AB0}" presName="root2" presStyleCnt="0"/>
      <dgm:spPr/>
    </dgm:pt>
    <dgm:pt modelId="{490F748D-94B6-4FEC-A4F0-BE07208FD1B0}" type="pres">
      <dgm:prSet presAssocID="{08DB92DF-128E-401D-9C65-AA4B8C044AB0}" presName="LevelTwoTextNode" presStyleLbl="node4" presStyleIdx="0" presStyleCnt="6" custScaleX="251537" custScaleY="100907">
        <dgm:presLayoutVars>
          <dgm:chPref val="3"/>
        </dgm:presLayoutVars>
      </dgm:prSet>
      <dgm:spPr/>
    </dgm:pt>
    <dgm:pt modelId="{D24A2E1B-73DD-4F36-98B8-AB3D76CD16A8}" type="pres">
      <dgm:prSet presAssocID="{08DB92DF-128E-401D-9C65-AA4B8C044AB0}" presName="level3hierChild" presStyleCnt="0"/>
      <dgm:spPr/>
    </dgm:pt>
    <dgm:pt modelId="{DE016148-0634-44CF-89F7-55650433DFAD}" type="pres">
      <dgm:prSet presAssocID="{03D2D503-1628-4C8E-8C49-3114C4145438}" presName="conn2-1" presStyleLbl="parChTrans1D3" presStyleIdx="1" presStyleCnt="6"/>
      <dgm:spPr/>
    </dgm:pt>
    <dgm:pt modelId="{2C2DA9D2-D2C3-4AE9-ABEE-C08135B95B35}" type="pres">
      <dgm:prSet presAssocID="{03D2D503-1628-4C8E-8C49-3114C4145438}" presName="connTx" presStyleLbl="parChTrans1D3" presStyleIdx="1" presStyleCnt="6"/>
      <dgm:spPr/>
    </dgm:pt>
    <dgm:pt modelId="{EC7F6D47-8846-4D43-B438-74512EE94BAA}" type="pres">
      <dgm:prSet presAssocID="{2B33B315-EB90-4834-8E19-5E3640D74319}" presName="root2" presStyleCnt="0"/>
      <dgm:spPr/>
    </dgm:pt>
    <dgm:pt modelId="{80D8A445-7D62-46AF-B143-552C60EF710B}" type="pres">
      <dgm:prSet presAssocID="{2B33B315-EB90-4834-8E19-5E3640D74319}" presName="LevelTwoTextNode" presStyleLbl="node3" presStyleIdx="1" presStyleCnt="6">
        <dgm:presLayoutVars>
          <dgm:chPref val="3"/>
        </dgm:presLayoutVars>
      </dgm:prSet>
      <dgm:spPr/>
    </dgm:pt>
    <dgm:pt modelId="{60C56159-28B4-4C5A-83C3-54139BBD9535}" type="pres">
      <dgm:prSet presAssocID="{2B33B315-EB90-4834-8E19-5E3640D74319}" presName="level3hierChild" presStyleCnt="0"/>
      <dgm:spPr/>
    </dgm:pt>
    <dgm:pt modelId="{FC9D1D8C-017A-4A05-9FE1-734B55639CBB}" type="pres">
      <dgm:prSet presAssocID="{86334291-3B2B-407B-A6F0-6921A48E35DA}" presName="conn2-1" presStyleLbl="parChTrans1D4" presStyleIdx="1" presStyleCnt="6"/>
      <dgm:spPr/>
    </dgm:pt>
    <dgm:pt modelId="{605511E4-750E-4F0E-BEC6-D7DBB3D4E762}" type="pres">
      <dgm:prSet presAssocID="{86334291-3B2B-407B-A6F0-6921A48E35DA}" presName="connTx" presStyleLbl="parChTrans1D4" presStyleIdx="1" presStyleCnt="6"/>
      <dgm:spPr/>
    </dgm:pt>
    <dgm:pt modelId="{BA4B9B77-70A0-4DF9-BA37-E0026D3A8180}" type="pres">
      <dgm:prSet presAssocID="{F7CE5C8A-A50A-41C7-AEFD-C4FF3FA9F5DC}" presName="root2" presStyleCnt="0"/>
      <dgm:spPr/>
    </dgm:pt>
    <dgm:pt modelId="{4252FF6C-9EA4-4BEE-9AD3-250402FC4AF0}" type="pres">
      <dgm:prSet presAssocID="{F7CE5C8A-A50A-41C7-AEFD-C4FF3FA9F5DC}" presName="LevelTwoTextNode" presStyleLbl="node4" presStyleIdx="1" presStyleCnt="6" custScaleX="240165">
        <dgm:presLayoutVars>
          <dgm:chPref val="3"/>
        </dgm:presLayoutVars>
      </dgm:prSet>
      <dgm:spPr/>
    </dgm:pt>
    <dgm:pt modelId="{8A2884BF-B0DD-4FE4-82BB-6D233F8D993D}" type="pres">
      <dgm:prSet presAssocID="{F7CE5C8A-A50A-41C7-AEFD-C4FF3FA9F5DC}" presName="level3hierChild" presStyleCnt="0"/>
      <dgm:spPr/>
    </dgm:pt>
    <dgm:pt modelId="{7EB07D5E-645F-40F3-BFFF-812E29A32D59}" type="pres">
      <dgm:prSet presAssocID="{F303D9B8-180E-4340-B553-DEE0E07B1018}" presName="conn2-1" presStyleLbl="parChTrans1D2" presStyleIdx="1" presStyleCnt="3"/>
      <dgm:spPr/>
    </dgm:pt>
    <dgm:pt modelId="{57A96BE9-8EA0-4DE4-B501-06DCDDCE8103}" type="pres">
      <dgm:prSet presAssocID="{F303D9B8-180E-4340-B553-DEE0E07B1018}" presName="connTx" presStyleLbl="parChTrans1D2" presStyleIdx="1" presStyleCnt="3"/>
      <dgm:spPr/>
    </dgm:pt>
    <dgm:pt modelId="{62B4A784-F6F5-485E-ACB4-D28FAF855B5A}" type="pres">
      <dgm:prSet presAssocID="{E9A46E88-37CF-4F1A-8A14-0FDC05466363}" presName="root2" presStyleCnt="0"/>
      <dgm:spPr/>
    </dgm:pt>
    <dgm:pt modelId="{2772AABD-CBD6-46A5-BC31-7478EB59E59B}" type="pres">
      <dgm:prSet presAssocID="{E9A46E88-37CF-4F1A-8A14-0FDC05466363}" presName="LevelTwoTextNode" presStyleLbl="node2" presStyleIdx="1" presStyleCnt="3">
        <dgm:presLayoutVars>
          <dgm:chPref val="3"/>
        </dgm:presLayoutVars>
      </dgm:prSet>
      <dgm:spPr/>
    </dgm:pt>
    <dgm:pt modelId="{73C93A8E-42F3-4F76-BA24-727812CDC293}" type="pres">
      <dgm:prSet presAssocID="{E9A46E88-37CF-4F1A-8A14-0FDC05466363}" presName="level3hierChild" presStyleCnt="0"/>
      <dgm:spPr/>
    </dgm:pt>
    <dgm:pt modelId="{232C98AB-7207-4293-B723-D36C68D98E3F}" type="pres">
      <dgm:prSet presAssocID="{3C23A385-40B1-41B9-A013-B8FF5EA8A266}" presName="conn2-1" presStyleLbl="parChTrans1D3" presStyleIdx="2" presStyleCnt="6"/>
      <dgm:spPr/>
    </dgm:pt>
    <dgm:pt modelId="{8AA7C70B-8F54-4CC1-8849-290B4C1BAB49}" type="pres">
      <dgm:prSet presAssocID="{3C23A385-40B1-41B9-A013-B8FF5EA8A266}" presName="connTx" presStyleLbl="parChTrans1D3" presStyleIdx="2" presStyleCnt="6"/>
      <dgm:spPr/>
    </dgm:pt>
    <dgm:pt modelId="{B27835D3-A83B-41D1-8AF7-6F66E31A7F92}" type="pres">
      <dgm:prSet presAssocID="{357A0CBA-A870-4B49-8F84-BCCDC7E1F1DA}" presName="root2" presStyleCnt="0"/>
      <dgm:spPr/>
    </dgm:pt>
    <dgm:pt modelId="{1B29EBD7-D454-44B2-9209-D1BCD1D670B5}" type="pres">
      <dgm:prSet presAssocID="{357A0CBA-A870-4B49-8F84-BCCDC7E1F1DA}" presName="LevelTwoTextNode" presStyleLbl="node3" presStyleIdx="2" presStyleCnt="6">
        <dgm:presLayoutVars>
          <dgm:chPref val="3"/>
        </dgm:presLayoutVars>
      </dgm:prSet>
      <dgm:spPr/>
    </dgm:pt>
    <dgm:pt modelId="{5BD50CC4-0A33-4A6A-92F6-B447E5C88F57}" type="pres">
      <dgm:prSet presAssocID="{357A0CBA-A870-4B49-8F84-BCCDC7E1F1DA}" presName="level3hierChild" presStyleCnt="0"/>
      <dgm:spPr/>
    </dgm:pt>
    <dgm:pt modelId="{F941283A-FA71-4E5C-B076-4E1907299817}" type="pres">
      <dgm:prSet presAssocID="{4739B0FE-B8DA-4ACE-9F92-4534CAE62A12}" presName="conn2-1" presStyleLbl="parChTrans1D4" presStyleIdx="2" presStyleCnt="6"/>
      <dgm:spPr/>
    </dgm:pt>
    <dgm:pt modelId="{ACD67C8C-2B5B-4501-831E-F8BA19AFD966}" type="pres">
      <dgm:prSet presAssocID="{4739B0FE-B8DA-4ACE-9F92-4534CAE62A12}" presName="connTx" presStyleLbl="parChTrans1D4" presStyleIdx="2" presStyleCnt="6"/>
      <dgm:spPr/>
    </dgm:pt>
    <dgm:pt modelId="{D2D2BD17-8334-4427-9EBA-694792B9E5D0}" type="pres">
      <dgm:prSet presAssocID="{2148EB3A-2189-408A-B450-9D029135736D}" presName="root2" presStyleCnt="0"/>
      <dgm:spPr/>
    </dgm:pt>
    <dgm:pt modelId="{257D25D5-0220-4330-9E77-9EC1D5F0F7C4}" type="pres">
      <dgm:prSet presAssocID="{2148EB3A-2189-408A-B450-9D029135736D}" presName="LevelTwoTextNode" presStyleLbl="node4" presStyleIdx="2" presStyleCnt="6" custScaleX="249291" custScaleY="109656">
        <dgm:presLayoutVars>
          <dgm:chPref val="3"/>
        </dgm:presLayoutVars>
      </dgm:prSet>
      <dgm:spPr/>
    </dgm:pt>
    <dgm:pt modelId="{50934838-E027-433B-9F02-B11B16991967}" type="pres">
      <dgm:prSet presAssocID="{2148EB3A-2189-408A-B450-9D029135736D}" presName="level3hierChild" presStyleCnt="0"/>
      <dgm:spPr/>
    </dgm:pt>
    <dgm:pt modelId="{8A82E55C-3CEA-4EA4-AA14-F9A58673381B}" type="pres">
      <dgm:prSet presAssocID="{98925F0C-21F9-438B-93E8-5565F8F876C3}" presName="conn2-1" presStyleLbl="parChTrans1D3" presStyleIdx="3" presStyleCnt="6"/>
      <dgm:spPr/>
    </dgm:pt>
    <dgm:pt modelId="{78DC53AD-312D-4711-B06C-EAD127392B02}" type="pres">
      <dgm:prSet presAssocID="{98925F0C-21F9-438B-93E8-5565F8F876C3}" presName="connTx" presStyleLbl="parChTrans1D3" presStyleIdx="3" presStyleCnt="6"/>
      <dgm:spPr/>
    </dgm:pt>
    <dgm:pt modelId="{ECF015C0-FB51-4724-867B-EB66DD852FE9}" type="pres">
      <dgm:prSet presAssocID="{1A69B827-0CA8-44AC-9045-2FA8AB795F65}" presName="root2" presStyleCnt="0"/>
      <dgm:spPr/>
    </dgm:pt>
    <dgm:pt modelId="{39D0443D-D360-45B6-A187-F7A4921E7221}" type="pres">
      <dgm:prSet presAssocID="{1A69B827-0CA8-44AC-9045-2FA8AB795F65}" presName="LevelTwoTextNode" presStyleLbl="node3" presStyleIdx="3" presStyleCnt="6">
        <dgm:presLayoutVars>
          <dgm:chPref val="3"/>
        </dgm:presLayoutVars>
      </dgm:prSet>
      <dgm:spPr/>
    </dgm:pt>
    <dgm:pt modelId="{D92A2E0F-C351-42D1-9FBB-D447B5A6CA90}" type="pres">
      <dgm:prSet presAssocID="{1A69B827-0CA8-44AC-9045-2FA8AB795F65}" presName="level3hierChild" presStyleCnt="0"/>
      <dgm:spPr/>
    </dgm:pt>
    <dgm:pt modelId="{295A969A-5558-41AA-BA92-886EB6451107}" type="pres">
      <dgm:prSet presAssocID="{C0E0CB24-51CB-41F8-8D47-3FCAD6AA1C0A}" presName="conn2-1" presStyleLbl="parChTrans1D4" presStyleIdx="3" presStyleCnt="6"/>
      <dgm:spPr/>
    </dgm:pt>
    <dgm:pt modelId="{6B31B6EC-057A-411E-AFB3-7C8BC9B1794E}" type="pres">
      <dgm:prSet presAssocID="{C0E0CB24-51CB-41F8-8D47-3FCAD6AA1C0A}" presName="connTx" presStyleLbl="parChTrans1D4" presStyleIdx="3" presStyleCnt="6"/>
      <dgm:spPr/>
    </dgm:pt>
    <dgm:pt modelId="{4EEF39B7-4910-432E-B47C-9FFBA2A45DB8}" type="pres">
      <dgm:prSet presAssocID="{D4573094-940D-4DC0-91F5-CAA0AAD3CACE}" presName="root2" presStyleCnt="0"/>
      <dgm:spPr/>
    </dgm:pt>
    <dgm:pt modelId="{A855A153-2EDD-4DB6-82E9-184035807002}" type="pres">
      <dgm:prSet presAssocID="{D4573094-940D-4DC0-91F5-CAA0AAD3CACE}" presName="LevelTwoTextNode" presStyleLbl="node4" presStyleIdx="3" presStyleCnt="6" custScaleX="221912">
        <dgm:presLayoutVars>
          <dgm:chPref val="3"/>
        </dgm:presLayoutVars>
      </dgm:prSet>
      <dgm:spPr/>
    </dgm:pt>
    <dgm:pt modelId="{2C917872-B1A8-4E05-B87C-3D99E9418193}" type="pres">
      <dgm:prSet presAssocID="{D4573094-940D-4DC0-91F5-CAA0AAD3CACE}" presName="level3hierChild" presStyleCnt="0"/>
      <dgm:spPr/>
    </dgm:pt>
    <dgm:pt modelId="{9CAC4C0F-91CC-448F-9F05-F00C9A02E680}" type="pres">
      <dgm:prSet presAssocID="{4D53AC38-87B6-4942-8D7C-341F5431011D}" presName="conn2-1" presStyleLbl="parChTrans1D2" presStyleIdx="2" presStyleCnt="3"/>
      <dgm:spPr/>
    </dgm:pt>
    <dgm:pt modelId="{09B29ABE-71BF-494C-AD8B-1DA312E689DE}" type="pres">
      <dgm:prSet presAssocID="{4D53AC38-87B6-4942-8D7C-341F5431011D}" presName="connTx" presStyleLbl="parChTrans1D2" presStyleIdx="2" presStyleCnt="3"/>
      <dgm:spPr/>
    </dgm:pt>
    <dgm:pt modelId="{9012EF3A-4567-4E7F-80A0-9EAC99DC39F0}" type="pres">
      <dgm:prSet presAssocID="{05AA066C-906B-4809-A6AD-749CF299C82A}" presName="root2" presStyleCnt="0"/>
      <dgm:spPr/>
    </dgm:pt>
    <dgm:pt modelId="{ED891341-F951-4B98-85B3-514371EDE98C}" type="pres">
      <dgm:prSet presAssocID="{05AA066C-906B-4809-A6AD-749CF299C82A}" presName="LevelTwoTextNode" presStyleLbl="node2" presStyleIdx="2" presStyleCnt="3" custLinFactNeighborX="0" custLinFactNeighborY="-5133">
        <dgm:presLayoutVars>
          <dgm:chPref val="3"/>
        </dgm:presLayoutVars>
      </dgm:prSet>
      <dgm:spPr/>
    </dgm:pt>
    <dgm:pt modelId="{DE43A9BD-30E5-4608-8F46-4E0B5292E4B7}" type="pres">
      <dgm:prSet presAssocID="{05AA066C-906B-4809-A6AD-749CF299C82A}" presName="level3hierChild" presStyleCnt="0"/>
      <dgm:spPr/>
    </dgm:pt>
    <dgm:pt modelId="{20A6F148-DB5D-44AF-85BF-37A86CF07B84}" type="pres">
      <dgm:prSet presAssocID="{DFA3EAFE-D848-4D03-A23E-6C9D76F02E7D}" presName="conn2-1" presStyleLbl="parChTrans1D3" presStyleIdx="4" presStyleCnt="6"/>
      <dgm:spPr/>
    </dgm:pt>
    <dgm:pt modelId="{A31B6DFC-06CF-427F-816D-5092E1EB47FD}" type="pres">
      <dgm:prSet presAssocID="{DFA3EAFE-D848-4D03-A23E-6C9D76F02E7D}" presName="connTx" presStyleLbl="parChTrans1D3" presStyleIdx="4" presStyleCnt="6"/>
      <dgm:spPr/>
    </dgm:pt>
    <dgm:pt modelId="{8C1C573A-1BA1-46D7-97A1-DFB2776B2A87}" type="pres">
      <dgm:prSet presAssocID="{B577E23F-61FC-44D3-BAC3-029FA1BD2C02}" presName="root2" presStyleCnt="0"/>
      <dgm:spPr/>
    </dgm:pt>
    <dgm:pt modelId="{06AF5ADE-315B-4D26-90CC-903DF197F980}" type="pres">
      <dgm:prSet presAssocID="{B577E23F-61FC-44D3-BAC3-029FA1BD2C02}" presName="LevelTwoTextNode" presStyleLbl="node3" presStyleIdx="4" presStyleCnt="6">
        <dgm:presLayoutVars>
          <dgm:chPref val="3"/>
        </dgm:presLayoutVars>
      </dgm:prSet>
      <dgm:spPr/>
    </dgm:pt>
    <dgm:pt modelId="{B9298AE1-DADD-4355-B868-9289A70E900C}" type="pres">
      <dgm:prSet presAssocID="{B577E23F-61FC-44D3-BAC3-029FA1BD2C02}" presName="level3hierChild" presStyleCnt="0"/>
      <dgm:spPr/>
    </dgm:pt>
    <dgm:pt modelId="{F49A5FCC-C3E8-456F-B996-8BD488235149}" type="pres">
      <dgm:prSet presAssocID="{0BDD9EA8-82C3-49EA-AF7A-FDF6C129D8C1}" presName="conn2-1" presStyleLbl="parChTrans1D4" presStyleIdx="4" presStyleCnt="6"/>
      <dgm:spPr/>
    </dgm:pt>
    <dgm:pt modelId="{49FF3531-68EE-49F4-8567-411DA782A6A8}" type="pres">
      <dgm:prSet presAssocID="{0BDD9EA8-82C3-49EA-AF7A-FDF6C129D8C1}" presName="connTx" presStyleLbl="parChTrans1D4" presStyleIdx="4" presStyleCnt="6"/>
      <dgm:spPr/>
    </dgm:pt>
    <dgm:pt modelId="{405BD2BB-3A15-45C6-876E-C4DF630DC055}" type="pres">
      <dgm:prSet presAssocID="{F0B8F0AE-B64B-4947-A973-1D932555A206}" presName="root2" presStyleCnt="0"/>
      <dgm:spPr/>
    </dgm:pt>
    <dgm:pt modelId="{1B59E977-B387-4584-813F-422B8BDC3E80}" type="pres">
      <dgm:prSet presAssocID="{F0B8F0AE-B64B-4947-A973-1D932555A206}" presName="LevelTwoTextNode" presStyleLbl="node4" presStyleIdx="4" presStyleCnt="6" custScaleX="123478">
        <dgm:presLayoutVars>
          <dgm:chPref val="3"/>
        </dgm:presLayoutVars>
      </dgm:prSet>
      <dgm:spPr/>
    </dgm:pt>
    <dgm:pt modelId="{21A7205D-47B2-4DA5-8E3B-B440F4C45955}" type="pres">
      <dgm:prSet presAssocID="{F0B8F0AE-B64B-4947-A973-1D932555A206}" presName="level3hierChild" presStyleCnt="0"/>
      <dgm:spPr/>
    </dgm:pt>
    <dgm:pt modelId="{DDBFC07C-604C-43FB-93BC-9BC6022248BC}" type="pres">
      <dgm:prSet presAssocID="{18E0E1D6-B53E-4623-8FC1-AD561750FE19}" presName="conn2-1" presStyleLbl="parChTrans1D3" presStyleIdx="5" presStyleCnt="6"/>
      <dgm:spPr/>
    </dgm:pt>
    <dgm:pt modelId="{F69B9CDC-0258-444F-AA3C-9BAD9276FBA4}" type="pres">
      <dgm:prSet presAssocID="{18E0E1D6-B53E-4623-8FC1-AD561750FE19}" presName="connTx" presStyleLbl="parChTrans1D3" presStyleIdx="5" presStyleCnt="6"/>
      <dgm:spPr/>
    </dgm:pt>
    <dgm:pt modelId="{62AE89E8-ECDB-4154-8110-6E0901E4BA9A}" type="pres">
      <dgm:prSet presAssocID="{54D44F34-08E1-497B-82AE-86179F533EAE}" presName="root2" presStyleCnt="0"/>
      <dgm:spPr/>
    </dgm:pt>
    <dgm:pt modelId="{19A51F86-6CCD-46BB-94A3-700200475072}" type="pres">
      <dgm:prSet presAssocID="{54D44F34-08E1-497B-82AE-86179F533EAE}" presName="LevelTwoTextNode" presStyleLbl="node3" presStyleIdx="5" presStyleCnt="6">
        <dgm:presLayoutVars>
          <dgm:chPref val="3"/>
        </dgm:presLayoutVars>
      </dgm:prSet>
      <dgm:spPr/>
    </dgm:pt>
    <dgm:pt modelId="{5F5B97A0-5BA2-4FE9-8E61-475D5C52DBF2}" type="pres">
      <dgm:prSet presAssocID="{54D44F34-08E1-497B-82AE-86179F533EAE}" presName="level3hierChild" presStyleCnt="0"/>
      <dgm:spPr/>
    </dgm:pt>
    <dgm:pt modelId="{A1C1CFF8-FF96-4032-808F-7A7F4E0FAB7E}" type="pres">
      <dgm:prSet presAssocID="{012DF382-8907-44A9-B770-8F6D87143A69}" presName="conn2-1" presStyleLbl="parChTrans1D4" presStyleIdx="5" presStyleCnt="6"/>
      <dgm:spPr/>
    </dgm:pt>
    <dgm:pt modelId="{8D2A0816-4F08-4BE6-BCF2-F1CE9FC7393C}" type="pres">
      <dgm:prSet presAssocID="{012DF382-8907-44A9-B770-8F6D87143A69}" presName="connTx" presStyleLbl="parChTrans1D4" presStyleIdx="5" presStyleCnt="6"/>
      <dgm:spPr/>
    </dgm:pt>
    <dgm:pt modelId="{6FA8C4DD-9895-4270-A342-A07D1E938BD8}" type="pres">
      <dgm:prSet presAssocID="{F7A5B7F6-8D7F-48AA-9078-BA1181078EBC}" presName="root2" presStyleCnt="0"/>
      <dgm:spPr/>
    </dgm:pt>
    <dgm:pt modelId="{3A9313FD-1FCB-41E7-A626-EA85C454A93A}" type="pres">
      <dgm:prSet presAssocID="{F7A5B7F6-8D7F-48AA-9078-BA1181078EBC}" presName="LevelTwoTextNode" presStyleLbl="node4" presStyleIdx="5" presStyleCnt="6" custScaleX="249291">
        <dgm:presLayoutVars>
          <dgm:chPref val="3"/>
        </dgm:presLayoutVars>
      </dgm:prSet>
      <dgm:spPr/>
    </dgm:pt>
    <dgm:pt modelId="{2E5D0AF3-9068-482B-9FC8-FA695104D6F2}" type="pres">
      <dgm:prSet presAssocID="{F7A5B7F6-8D7F-48AA-9078-BA1181078EBC}" presName="level3hierChild" presStyleCnt="0"/>
      <dgm:spPr/>
    </dgm:pt>
  </dgm:ptLst>
  <dgm:cxnLst>
    <dgm:cxn modelId="{755C6A02-71AD-4401-91F4-98AA1CE818FF}" type="presOf" srcId="{F0B8F0AE-B64B-4947-A973-1D932555A206}" destId="{1B59E977-B387-4584-813F-422B8BDC3E80}" srcOrd="0" destOrd="0" presId="urn:microsoft.com/office/officeart/2005/8/layout/hierarchy2"/>
    <dgm:cxn modelId="{BEC00805-68A0-4A74-BF1A-EBBFD4A18A4C}" type="presOf" srcId="{4C2EAC67-9F23-4129-BB69-494AE2CBBAC8}" destId="{8F67FB20-CDFB-44A8-B0AD-5EADD447AB07}" srcOrd="0" destOrd="0" presId="urn:microsoft.com/office/officeart/2005/8/layout/hierarchy2"/>
    <dgm:cxn modelId="{43E92106-7FBB-459D-A199-17A6DA49291F}" type="presOf" srcId="{B04C9D73-3C30-4810-B4CE-49056452E842}" destId="{D03F7192-D866-4506-BEB8-9C0832B320D2}" srcOrd="0" destOrd="0" presId="urn:microsoft.com/office/officeart/2005/8/layout/hierarchy2"/>
    <dgm:cxn modelId="{31F3EC0A-DC15-442F-A56A-0195E70AE266}" srcId="{4C2EAC67-9F23-4129-BB69-494AE2CBBAC8}" destId="{05AA066C-906B-4809-A6AD-749CF299C82A}" srcOrd="2" destOrd="0" parTransId="{4D53AC38-87B6-4942-8D7C-341F5431011D}" sibTransId="{D81AA053-0C05-456B-8E59-835E45BA2CFE}"/>
    <dgm:cxn modelId="{6BFADC0C-BF0C-4B52-83D4-6FAD9679FF45}" type="presOf" srcId="{18E0E1D6-B53E-4623-8FC1-AD561750FE19}" destId="{DDBFC07C-604C-43FB-93BC-9BC6022248BC}" srcOrd="0" destOrd="0" presId="urn:microsoft.com/office/officeart/2005/8/layout/hierarchy2"/>
    <dgm:cxn modelId="{24025218-C6C5-4DD3-B601-26E745755676}" srcId="{357A0CBA-A870-4B49-8F84-BCCDC7E1F1DA}" destId="{2148EB3A-2189-408A-B450-9D029135736D}" srcOrd="0" destOrd="0" parTransId="{4739B0FE-B8DA-4ACE-9F92-4534CAE62A12}" sibTransId="{025E9BB4-66D5-454D-85E1-A6BABF39DC3E}"/>
    <dgm:cxn modelId="{AD0D7518-26EE-4045-A3BB-3B3C3E475A6D}" srcId="{1A69B827-0CA8-44AC-9045-2FA8AB795F65}" destId="{D4573094-940D-4DC0-91F5-CAA0AAD3CACE}" srcOrd="0" destOrd="0" parTransId="{C0E0CB24-51CB-41F8-8D47-3FCAD6AA1C0A}" sibTransId="{E05B255D-CD73-46F7-9ACF-80570767B271}"/>
    <dgm:cxn modelId="{C371FC1B-1327-4B01-81AF-5FC640F84636}" type="presOf" srcId="{0BDD9EA8-82C3-49EA-AF7A-FDF6C129D8C1}" destId="{F49A5FCC-C3E8-456F-B996-8BD488235149}" srcOrd="0" destOrd="0" presId="urn:microsoft.com/office/officeart/2005/8/layout/hierarchy2"/>
    <dgm:cxn modelId="{C817A027-5F41-493C-A457-7A79EB485777}" type="presOf" srcId="{F303D9B8-180E-4340-B553-DEE0E07B1018}" destId="{57A96BE9-8EA0-4DE4-B501-06DCDDCE8103}" srcOrd="1" destOrd="0" presId="urn:microsoft.com/office/officeart/2005/8/layout/hierarchy2"/>
    <dgm:cxn modelId="{27A15328-DAB5-4D3E-8546-7D15892ED06D}" type="presOf" srcId="{81F9A968-0000-4E42-9E3E-3EEE80956064}" destId="{9238E85E-0FF8-4072-AAE6-189B390B279C}" srcOrd="1" destOrd="0" presId="urn:microsoft.com/office/officeart/2005/8/layout/hierarchy2"/>
    <dgm:cxn modelId="{2A1D992B-DF6E-4610-A3AC-C213055E8353}" type="presOf" srcId="{98925F0C-21F9-438B-93E8-5565F8F876C3}" destId="{78DC53AD-312D-4711-B06C-EAD127392B02}" srcOrd="1" destOrd="0" presId="urn:microsoft.com/office/officeart/2005/8/layout/hierarchy2"/>
    <dgm:cxn modelId="{764FB12C-D012-466A-84DC-C64D3B03C0C2}" srcId="{54D44F34-08E1-497B-82AE-86179F533EAE}" destId="{F7A5B7F6-8D7F-48AA-9078-BA1181078EBC}" srcOrd="0" destOrd="0" parTransId="{012DF382-8907-44A9-B770-8F6D87143A69}" sibTransId="{66E6E322-44EC-45F6-AB67-C7A173C872AE}"/>
    <dgm:cxn modelId="{6DEDC12C-D2F4-460E-923F-45CCA116F944}" type="presOf" srcId="{E9A46E88-37CF-4F1A-8A14-0FDC05466363}" destId="{2772AABD-CBD6-46A5-BC31-7478EB59E59B}" srcOrd="0" destOrd="0" presId="urn:microsoft.com/office/officeart/2005/8/layout/hierarchy2"/>
    <dgm:cxn modelId="{8EF43830-9EC8-4F52-9C22-384845611A55}" srcId="{B04C9D73-3C30-4810-B4CE-49056452E842}" destId="{6969AE56-03D7-4192-A50F-170E81554436}" srcOrd="0" destOrd="0" parTransId="{2DB386EC-6801-4824-89A2-48B444EC868A}" sibTransId="{8BA3E840-17C0-4196-AFB0-F65D3514FFFF}"/>
    <dgm:cxn modelId="{C8F14037-C2AE-444E-B095-1D11BB25FD09}" srcId="{E9A46E88-37CF-4F1A-8A14-0FDC05466363}" destId="{357A0CBA-A870-4B49-8F84-BCCDC7E1F1DA}" srcOrd="0" destOrd="0" parTransId="{3C23A385-40B1-41B9-A013-B8FF5EA8A266}" sibTransId="{5EA308CD-976F-48C1-BD76-D6F0F5AF7658}"/>
    <dgm:cxn modelId="{A9D3BC37-6EF5-49A9-9EC1-6C1F7FDBD94E}" srcId="{2B33B315-EB90-4834-8E19-5E3640D74319}" destId="{F7CE5C8A-A50A-41C7-AEFD-C4FF3FA9F5DC}" srcOrd="0" destOrd="0" parTransId="{86334291-3B2B-407B-A6F0-6921A48E35DA}" sibTransId="{77670D56-1D01-4449-87A7-5D540F288BA0}"/>
    <dgm:cxn modelId="{BFF1E738-B80C-487C-B259-C148D4241A45}" type="presOf" srcId="{81F9A968-0000-4E42-9E3E-3EEE80956064}" destId="{11137724-4AD5-479B-9FFD-6EF1B231F51A}" srcOrd="0" destOrd="0" presId="urn:microsoft.com/office/officeart/2005/8/layout/hierarchy2"/>
    <dgm:cxn modelId="{AC0CEE39-72BA-45DD-BA4D-A0BA9F8FE4A1}" type="presOf" srcId="{86334291-3B2B-407B-A6F0-6921A48E35DA}" destId="{605511E4-750E-4F0E-BEC6-D7DBB3D4E762}" srcOrd="1" destOrd="0" presId="urn:microsoft.com/office/officeart/2005/8/layout/hierarchy2"/>
    <dgm:cxn modelId="{CE98AD3A-C3FA-41B3-9FE9-44E44172EB84}" type="presOf" srcId="{DFA3EAFE-D848-4D03-A23E-6C9D76F02E7D}" destId="{20A6F148-DB5D-44AF-85BF-37A86CF07B84}" srcOrd="0" destOrd="0" presId="urn:microsoft.com/office/officeart/2005/8/layout/hierarchy2"/>
    <dgm:cxn modelId="{43C9E75C-274C-4AAB-88F5-DE2A9F79FBB8}" type="presOf" srcId="{3C23A385-40B1-41B9-A013-B8FF5EA8A266}" destId="{232C98AB-7207-4293-B723-D36C68D98E3F}" srcOrd="0" destOrd="0" presId="urn:microsoft.com/office/officeart/2005/8/layout/hierarchy2"/>
    <dgm:cxn modelId="{F03A2246-A707-4A9B-973C-05419D3BC755}" type="presOf" srcId="{012DF382-8907-44A9-B770-8F6D87143A69}" destId="{8D2A0816-4F08-4BE6-BCF2-F1CE9FC7393C}" srcOrd="1" destOrd="0" presId="urn:microsoft.com/office/officeart/2005/8/layout/hierarchy2"/>
    <dgm:cxn modelId="{E62F9168-B317-4D52-8B37-30319C00DFDA}" type="presOf" srcId="{6969AE56-03D7-4192-A50F-170E81554436}" destId="{EA089ADB-1334-4FAF-AB56-122E2F7BB228}" srcOrd="0" destOrd="0" presId="urn:microsoft.com/office/officeart/2005/8/layout/hierarchy2"/>
    <dgm:cxn modelId="{B9DAED4A-39B3-41C2-B65F-D246665751FE}" type="presOf" srcId="{86334291-3B2B-407B-A6F0-6921A48E35DA}" destId="{FC9D1D8C-017A-4A05-9FE1-734B55639CBB}" srcOrd="0" destOrd="0" presId="urn:microsoft.com/office/officeart/2005/8/layout/hierarchy2"/>
    <dgm:cxn modelId="{31B82D4B-8D76-4364-B827-F79204D56ABF}" srcId="{E9A46E88-37CF-4F1A-8A14-0FDC05466363}" destId="{1A69B827-0CA8-44AC-9045-2FA8AB795F65}" srcOrd="1" destOrd="0" parTransId="{98925F0C-21F9-438B-93E8-5565F8F876C3}" sibTransId="{1B4C1836-7AC9-468B-BDC6-AAD82C9F61CD}"/>
    <dgm:cxn modelId="{B646594C-EF98-417A-A839-43E284F65465}" type="presOf" srcId="{2B33B315-EB90-4834-8E19-5E3640D74319}" destId="{80D8A445-7D62-46AF-B143-552C60EF710B}" srcOrd="0" destOrd="0" presId="urn:microsoft.com/office/officeart/2005/8/layout/hierarchy2"/>
    <dgm:cxn modelId="{60421E4E-40F9-4581-9144-969E903C634F}" type="presOf" srcId="{4739B0FE-B8DA-4ACE-9F92-4534CAE62A12}" destId="{F941283A-FA71-4E5C-B076-4E1907299817}" srcOrd="0" destOrd="0" presId="urn:microsoft.com/office/officeart/2005/8/layout/hierarchy2"/>
    <dgm:cxn modelId="{61910B71-2FD0-447D-BBDC-6E90A83BFCCD}" type="presOf" srcId="{615B494A-E528-4167-B4A2-DD8A989041AE}" destId="{236D30B3-F00F-4075-83E8-C36F0F929A5F}" srcOrd="0" destOrd="0" presId="urn:microsoft.com/office/officeart/2005/8/layout/hierarchy2"/>
    <dgm:cxn modelId="{EA2CAB73-E99F-402C-BF29-66FBD1EA8135}" type="presOf" srcId="{865B043D-6603-4A8A-AEB6-974B0B0B447A}" destId="{4CFBC7DE-15C5-4847-B484-55055AFBB1FB}" srcOrd="1" destOrd="0" presId="urn:microsoft.com/office/officeart/2005/8/layout/hierarchy2"/>
    <dgm:cxn modelId="{08476C59-43F3-4F08-9E72-E43BE407C9CD}" type="presOf" srcId="{54D44F34-08E1-497B-82AE-86179F533EAE}" destId="{19A51F86-6CCD-46BB-94A3-700200475072}" srcOrd="0" destOrd="0" presId="urn:microsoft.com/office/officeart/2005/8/layout/hierarchy2"/>
    <dgm:cxn modelId="{1C22AC5A-149B-4162-A908-B50454F57371}" type="presOf" srcId="{08DB92DF-128E-401D-9C65-AA4B8C044AB0}" destId="{490F748D-94B6-4FEC-A4F0-BE07208FD1B0}" srcOrd="0" destOrd="0" presId="urn:microsoft.com/office/officeart/2005/8/layout/hierarchy2"/>
    <dgm:cxn modelId="{7254157B-BDDF-4187-A331-4FA8CB25D666}" type="presOf" srcId="{05AA066C-906B-4809-A6AD-749CF299C82A}" destId="{ED891341-F951-4B98-85B3-514371EDE98C}" srcOrd="0" destOrd="0" presId="urn:microsoft.com/office/officeart/2005/8/layout/hierarchy2"/>
    <dgm:cxn modelId="{5A084D7B-7B09-4BC9-ABC9-DF69AD0ADCC1}" type="presOf" srcId="{865B043D-6603-4A8A-AEB6-974B0B0B447A}" destId="{53778B59-3714-4DB4-BE6F-D5B68D163D5A}" srcOrd="0" destOrd="0" presId="urn:microsoft.com/office/officeart/2005/8/layout/hierarchy2"/>
    <dgm:cxn modelId="{042F5E7D-577B-4CCC-BE67-3DCF1B634C35}" type="presOf" srcId="{4D53AC38-87B6-4942-8D7C-341F5431011D}" destId="{09B29ABE-71BF-494C-AD8B-1DA312E689DE}" srcOrd="1" destOrd="0" presId="urn:microsoft.com/office/officeart/2005/8/layout/hierarchy2"/>
    <dgm:cxn modelId="{7229717D-6837-4811-A786-14F7FD34D16F}" type="presOf" srcId="{03D2D503-1628-4C8E-8C49-3114C4145438}" destId="{2C2DA9D2-D2C3-4AE9-ABEE-C08135B95B35}" srcOrd="1" destOrd="0" presId="urn:microsoft.com/office/officeart/2005/8/layout/hierarchy2"/>
    <dgm:cxn modelId="{361CF580-C6B3-4DF6-93C3-6D0C95DC7DF8}" srcId="{B577E23F-61FC-44D3-BAC3-029FA1BD2C02}" destId="{F0B8F0AE-B64B-4947-A973-1D932555A206}" srcOrd="0" destOrd="0" parTransId="{0BDD9EA8-82C3-49EA-AF7A-FDF6C129D8C1}" sibTransId="{F57E4CB0-F591-4E43-AE32-6EC08D2F77E9}"/>
    <dgm:cxn modelId="{A19F6682-F4F5-49D6-95DC-50C17E09DA81}" srcId="{B04C9D73-3C30-4810-B4CE-49056452E842}" destId="{2B33B315-EB90-4834-8E19-5E3640D74319}" srcOrd="1" destOrd="0" parTransId="{03D2D503-1628-4C8E-8C49-3114C4145438}" sibTransId="{6D42FCDF-71F5-45E2-8400-38F4A80EC301}"/>
    <dgm:cxn modelId="{93A7E18D-9462-4FDE-ACA1-EB1E15980CF7}" type="presOf" srcId="{0BDD9EA8-82C3-49EA-AF7A-FDF6C129D8C1}" destId="{49FF3531-68EE-49F4-8567-411DA782A6A8}" srcOrd="1" destOrd="0" presId="urn:microsoft.com/office/officeart/2005/8/layout/hierarchy2"/>
    <dgm:cxn modelId="{42843494-1AEE-432A-8E51-840D6ACD262C}" srcId="{615B494A-E528-4167-B4A2-DD8A989041AE}" destId="{4C2EAC67-9F23-4129-BB69-494AE2CBBAC8}" srcOrd="0" destOrd="0" parTransId="{DC6854C0-B0C2-4DBF-9D21-C850153C527B}" sibTransId="{2A4379A1-8018-46F2-B1B3-A2F87FDF9702}"/>
    <dgm:cxn modelId="{0C9EEA95-BE4B-46CB-B29E-9D5ABE1BA707}" type="presOf" srcId="{1A69B827-0CA8-44AC-9045-2FA8AB795F65}" destId="{39D0443D-D360-45B6-A187-F7A4921E7221}" srcOrd="0" destOrd="0" presId="urn:microsoft.com/office/officeart/2005/8/layout/hierarchy2"/>
    <dgm:cxn modelId="{6DA5B49A-F4E0-4BAB-A7A7-9EE4528043A9}" srcId="{05AA066C-906B-4809-A6AD-749CF299C82A}" destId="{B577E23F-61FC-44D3-BAC3-029FA1BD2C02}" srcOrd="0" destOrd="0" parTransId="{DFA3EAFE-D848-4D03-A23E-6C9D76F02E7D}" sibTransId="{8E2254AB-19AD-4D95-825F-5F78396A54B5}"/>
    <dgm:cxn modelId="{4994139B-722F-4D64-B02F-31C83C5B90E0}" type="presOf" srcId="{18E0E1D6-B53E-4623-8FC1-AD561750FE19}" destId="{F69B9CDC-0258-444F-AA3C-9BAD9276FBA4}" srcOrd="1" destOrd="0" presId="urn:microsoft.com/office/officeart/2005/8/layout/hierarchy2"/>
    <dgm:cxn modelId="{185F049E-78CF-486E-BE9A-C12C30F90F81}" type="presOf" srcId="{C0E0CB24-51CB-41F8-8D47-3FCAD6AA1C0A}" destId="{6B31B6EC-057A-411E-AFB3-7C8BC9B1794E}" srcOrd="1" destOrd="0" presId="urn:microsoft.com/office/officeart/2005/8/layout/hierarchy2"/>
    <dgm:cxn modelId="{4D3CB8A6-ABC5-4823-BD2F-CCBDCA9AA26B}" srcId="{05AA066C-906B-4809-A6AD-749CF299C82A}" destId="{54D44F34-08E1-497B-82AE-86179F533EAE}" srcOrd="1" destOrd="0" parTransId="{18E0E1D6-B53E-4623-8FC1-AD561750FE19}" sibTransId="{5542B64E-AC4C-4C42-93DC-295A8869B646}"/>
    <dgm:cxn modelId="{07AE7FA9-BC79-47D8-A680-2E26C428FAEE}" type="presOf" srcId="{3C23A385-40B1-41B9-A013-B8FF5EA8A266}" destId="{8AA7C70B-8F54-4CC1-8849-290B4C1BAB49}" srcOrd="1" destOrd="0" presId="urn:microsoft.com/office/officeart/2005/8/layout/hierarchy2"/>
    <dgm:cxn modelId="{F9B4A7AE-652F-47B9-A64B-2826D7C7FE6C}" srcId="{4C2EAC67-9F23-4129-BB69-494AE2CBBAC8}" destId="{B04C9D73-3C30-4810-B4CE-49056452E842}" srcOrd="0" destOrd="0" parTransId="{81F9A968-0000-4E42-9E3E-3EEE80956064}" sibTransId="{6D0BF33C-BA99-451C-B7ED-E932876C5145}"/>
    <dgm:cxn modelId="{0BA25BAF-3DC3-452C-AAFD-169D63B72C89}" type="presOf" srcId="{F303D9B8-180E-4340-B553-DEE0E07B1018}" destId="{7EB07D5E-645F-40F3-BFFF-812E29A32D59}" srcOrd="0" destOrd="0" presId="urn:microsoft.com/office/officeart/2005/8/layout/hierarchy2"/>
    <dgm:cxn modelId="{5C751EB1-DB86-4DE3-96AF-8673420102BF}" type="presOf" srcId="{357A0CBA-A870-4B49-8F84-BCCDC7E1F1DA}" destId="{1B29EBD7-D454-44B2-9209-D1BCD1D670B5}" srcOrd="0" destOrd="0" presId="urn:microsoft.com/office/officeart/2005/8/layout/hierarchy2"/>
    <dgm:cxn modelId="{9F5ED5B1-2476-4000-BF3F-BF5F6D0D3A6E}" type="presOf" srcId="{2DB386EC-6801-4824-89A2-48B444EC868A}" destId="{946D3448-3B8A-47FF-AEF3-A22BA0820A65}" srcOrd="1" destOrd="0" presId="urn:microsoft.com/office/officeart/2005/8/layout/hierarchy2"/>
    <dgm:cxn modelId="{E2399CB6-6E29-4748-B93E-ED271F33E91F}" type="presOf" srcId="{2148EB3A-2189-408A-B450-9D029135736D}" destId="{257D25D5-0220-4330-9E77-9EC1D5F0F7C4}" srcOrd="0" destOrd="0" presId="urn:microsoft.com/office/officeart/2005/8/layout/hierarchy2"/>
    <dgm:cxn modelId="{81477ABB-E583-4490-B757-47EA52442A97}" type="presOf" srcId="{98925F0C-21F9-438B-93E8-5565F8F876C3}" destId="{8A82E55C-3CEA-4EA4-AA14-F9A58673381B}" srcOrd="0" destOrd="0" presId="urn:microsoft.com/office/officeart/2005/8/layout/hierarchy2"/>
    <dgm:cxn modelId="{3DDC28C3-AFA4-42EE-8409-479CAF67E897}" type="presOf" srcId="{4D53AC38-87B6-4942-8D7C-341F5431011D}" destId="{9CAC4C0F-91CC-448F-9F05-F00C9A02E680}" srcOrd="0" destOrd="0" presId="urn:microsoft.com/office/officeart/2005/8/layout/hierarchy2"/>
    <dgm:cxn modelId="{E1A449C3-3753-4C95-AD6D-645E070F14C2}" type="presOf" srcId="{F7CE5C8A-A50A-41C7-AEFD-C4FF3FA9F5DC}" destId="{4252FF6C-9EA4-4BEE-9AD3-250402FC4AF0}" srcOrd="0" destOrd="0" presId="urn:microsoft.com/office/officeart/2005/8/layout/hierarchy2"/>
    <dgm:cxn modelId="{892BD6C7-6660-4EF0-AE15-E8EB82723D88}" type="presOf" srcId="{012DF382-8907-44A9-B770-8F6D87143A69}" destId="{A1C1CFF8-FF96-4032-808F-7A7F4E0FAB7E}" srcOrd="0" destOrd="0" presId="urn:microsoft.com/office/officeart/2005/8/layout/hierarchy2"/>
    <dgm:cxn modelId="{B60935CA-F2DF-441F-9B74-BCC223E73ADA}" type="presOf" srcId="{F7A5B7F6-8D7F-48AA-9078-BA1181078EBC}" destId="{3A9313FD-1FCB-41E7-A626-EA85C454A93A}" srcOrd="0" destOrd="0" presId="urn:microsoft.com/office/officeart/2005/8/layout/hierarchy2"/>
    <dgm:cxn modelId="{CD4C5ACC-9D10-4555-AE10-C79497399925}" type="presOf" srcId="{03D2D503-1628-4C8E-8C49-3114C4145438}" destId="{DE016148-0634-44CF-89F7-55650433DFAD}" srcOrd="0" destOrd="0" presId="urn:microsoft.com/office/officeart/2005/8/layout/hierarchy2"/>
    <dgm:cxn modelId="{776134CF-E18B-4176-8CAC-4D8899D85031}" type="presOf" srcId="{2DB386EC-6801-4824-89A2-48B444EC868A}" destId="{C22E97AD-8F30-446E-8CEE-EAAC788E5E92}" srcOrd="0" destOrd="0" presId="urn:microsoft.com/office/officeart/2005/8/layout/hierarchy2"/>
    <dgm:cxn modelId="{3731EDD2-F195-448E-8DCD-BB39DAD91ED1}" type="presOf" srcId="{D4573094-940D-4DC0-91F5-CAA0AAD3CACE}" destId="{A855A153-2EDD-4DB6-82E9-184035807002}" srcOrd="0" destOrd="0" presId="urn:microsoft.com/office/officeart/2005/8/layout/hierarchy2"/>
    <dgm:cxn modelId="{ECB094D4-2570-4650-982C-6E398A7973F0}" type="presOf" srcId="{4739B0FE-B8DA-4ACE-9F92-4534CAE62A12}" destId="{ACD67C8C-2B5B-4501-831E-F8BA19AFD966}" srcOrd="1" destOrd="0" presId="urn:microsoft.com/office/officeart/2005/8/layout/hierarchy2"/>
    <dgm:cxn modelId="{AE08C6D9-037D-4D97-A374-B3BA3C442B97}" srcId="{4C2EAC67-9F23-4129-BB69-494AE2CBBAC8}" destId="{E9A46E88-37CF-4F1A-8A14-0FDC05466363}" srcOrd="1" destOrd="0" parTransId="{F303D9B8-180E-4340-B553-DEE0E07B1018}" sibTransId="{2EA9D52F-00FB-49ED-B37B-A64841ECF6D5}"/>
    <dgm:cxn modelId="{7E6E9ADC-DF86-4126-8C3B-181627FFEAD8}" type="presOf" srcId="{DFA3EAFE-D848-4D03-A23E-6C9D76F02E7D}" destId="{A31B6DFC-06CF-427F-816D-5092E1EB47FD}" srcOrd="1" destOrd="0" presId="urn:microsoft.com/office/officeart/2005/8/layout/hierarchy2"/>
    <dgm:cxn modelId="{20E33CE6-B135-4B25-9FFA-73B08B1367E0}" type="presOf" srcId="{B577E23F-61FC-44D3-BAC3-029FA1BD2C02}" destId="{06AF5ADE-315B-4D26-90CC-903DF197F980}" srcOrd="0" destOrd="0" presId="urn:microsoft.com/office/officeart/2005/8/layout/hierarchy2"/>
    <dgm:cxn modelId="{65B380F4-0350-412D-AB35-9091498B307A}" srcId="{6969AE56-03D7-4192-A50F-170E81554436}" destId="{08DB92DF-128E-401D-9C65-AA4B8C044AB0}" srcOrd="0" destOrd="0" parTransId="{865B043D-6603-4A8A-AEB6-974B0B0B447A}" sibTransId="{64503F76-D22D-4363-89CA-6B275E0CC82F}"/>
    <dgm:cxn modelId="{40C70EF7-7321-4D0B-9F69-0039F464825E}" type="presOf" srcId="{C0E0CB24-51CB-41F8-8D47-3FCAD6AA1C0A}" destId="{295A969A-5558-41AA-BA92-886EB6451107}" srcOrd="0" destOrd="0" presId="urn:microsoft.com/office/officeart/2005/8/layout/hierarchy2"/>
    <dgm:cxn modelId="{901F6E7A-DDB3-4B14-8AB5-3D2B007A219B}" type="presParOf" srcId="{236D30B3-F00F-4075-83E8-C36F0F929A5F}" destId="{EBD76BA3-EDE1-4076-9DC6-4B94675A0DC0}" srcOrd="0" destOrd="0" presId="urn:microsoft.com/office/officeart/2005/8/layout/hierarchy2"/>
    <dgm:cxn modelId="{B5F68ADA-7647-4B13-9E5C-B991D2496C97}" type="presParOf" srcId="{EBD76BA3-EDE1-4076-9DC6-4B94675A0DC0}" destId="{8F67FB20-CDFB-44A8-B0AD-5EADD447AB07}" srcOrd="0" destOrd="0" presId="urn:microsoft.com/office/officeart/2005/8/layout/hierarchy2"/>
    <dgm:cxn modelId="{C4C3F287-CC56-4C4A-B391-1ED1198C7B2D}" type="presParOf" srcId="{EBD76BA3-EDE1-4076-9DC6-4B94675A0DC0}" destId="{AD24193B-88F8-456F-AB14-C1C02A7774C2}" srcOrd="1" destOrd="0" presId="urn:microsoft.com/office/officeart/2005/8/layout/hierarchy2"/>
    <dgm:cxn modelId="{42BEC78D-33D3-48D7-B791-14CF9BF04EA5}" type="presParOf" srcId="{AD24193B-88F8-456F-AB14-C1C02A7774C2}" destId="{11137724-4AD5-479B-9FFD-6EF1B231F51A}" srcOrd="0" destOrd="0" presId="urn:microsoft.com/office/officeart/2005/8/layout/hierarchy2"/>
    <dgm:cxn modelId="{B626D239-12B8-4EA3-8B73-6CB5521ACF12}" type="presParOf" srcId="{11137724-4AD5-479B-9FFD-6EF1B231F51A}" destId="{9238E85E-0FF8-4072-AAE6-189B390B279C}" srcOrd="0" destOrd="0" presId="urn:microsoft.com/office/officeart/2005/8/layout/hierarchy2"/>
    <dgm:cxn modelId="{D1C3F9EB-8FE2-48A1-B2D0-8AB0890E635C}" type="presParOf" srcId="{AD24193B-88F8-456F-AB14-C1C02A7774C2}" destId="{B2A3322F-CC24-47F9-B9FD-F9190B95B6A6}" srcOrd="1" destOrd="0" presId="urn:microsoft.com/office/officeart/2005/8/layout/hierarchy2"/>
    <dgm:cxn modelId="{3ED07AD5-608F-49B5-9A87-19402D69633E}" type="presParOf" srcId="{B2A3322F-CC24-47F9-B9FD-F9190B95B6A6}" destId="{D03F7192-D866-4506-BEB8-9C0832B320D2}" srcOrd="0" destOrd="0" presId="urn:microsoft.com/office/officeart/2005/8/layout/hierarchy2"/>
    <dgm:cxn modelId="{2DF3282B-2741-4395-A9A4-B6F21FA93745}" type="presParOf" srcId="{B2A3322F-CC24-47F9-B9FD-F9190B95B6A6}" destId="{FA716AFD-198A-40BC-9F73-F787DFABCC2A}" srcOrd="1" destOrd="0" presId="urn:microsoft.com/office/officeart/2005/8/layout/hierarchy2"/>
    <dgm:cxn modelId="{F3108663-B0F2-4D8F-8451-E643E6F3F0A7}" type="presParOf" srcId="{FA716AFD-198A-40BC-9F73-F787DFABCC2A}" destId="{C22E97AD-8F30-446E-8CEE-EAAC788E5E92}" srcOrd="0" destOrd="0" presId="urn:microsoft.com/office/officeart/2005/8/layout/hierarchy2"/>
    <dgm:cxn modelId="{8D0A08EA-DC06-453A-8775-024070ED09CF}" type="presParOf" srcId="{C22E97AD-8F30-446E-8CEE-EAAC788E5E92}" destId="{946D3448-3B8A-47FF-AEF3-A22BA0820A65}" srcOrd="0" destOrd="0" presId="urn:microsoft.com/office/officeart/2005/8/layout/hierarchy2"/>
    <dgm:cxn modelId="{3B673173-922A-4211-B6F8-C54361B8F432}" type="presParOf" srcId="{FA716AFD-198A-40BC-9F73-F787DFABCC2A}" destId="{E37B4A0D-5222-41DE-BEBA-F4B49064A21D}" srcOrd="1" destOrd="0" presId="urn:microsoft.com/office/officeart/2005/8/layout/hierarchy2"/>
    <dgm:cxn modelId="{2EB423B9-39AB-4769-BF03-A146D1C37C37}" type="presParOf" srcId="{E37B4A0D-5222-41DE-BEBA-F4B49064A21D}" destId="{EA089ADB-1334-4FAF-AB56-122E2F7BB228}" srcOrd="0" destOrd="0" presId="urn:microsoft.com/office/officeart/2005/8/layout/hierarchy2"/>
    <dgm:cxn modelId="{06FFEA4F-1E14-4205-A4E8-A6133C1FB458}" type="presParOf" srcId="{E37B4A0D-5222-41DE-BEBA-F4B49064A21D}" destId="{5B07D3A2-1F44-4696-A366-60485BD800C3}" srcOrd="1" destOrd="0" presId="urn:microsoft.com/office/officeart/2005/8/layout/hierarchy2"/>
    <dgm:cxn modelId="{861556C0-ECC5-4E07-82CC-764EB839DE91}" type="presParOf" srcId="{5B07D3A2-1F44-4696-A366-60485BD800C3}" destId="{53778B59-3714-4DB4-BE6F-D5B68D163D5A}" srcOrd="0" destOrd="0" presId="urn:microsoft.com/office/officeart/2005/8/layout/hierarchy2"/>
    <dgm:cxn modelId="{4BC9F281-4B02-4B5E-9C5F-0BDE67116620}" type="presParOf" srcId="{53778B59-3714-4DB4-BE6F-D5B68D163D5A}" destId="{4CFBC7DE-15C5-4847-B484-55055AFBB1FB}" srcOrd="0" destOrd="0" presId="urn:microsoft.com/office/officeart/2005/8/layout/hierarchy2"/>
    <dgm:cxn modelId="{475E168C-1ECA-4C47-83A7-F30D039BAF8D}" type="presParOf" srcId="{5B07D3A2-1F44-4696-A366-60485BD800C3}" destId="{AD4ECE38-DD3C-4893-9929-8C7C7E5FB768}" srcOrd="1" destOrd="0" presId="urn:microsoft.com/office/officeart/2005/8/layout/hierarchy2"/>
    <dgm:cxn modelId="{82AE07E0-F3F3-4C41-BE0A-543CFB7CF0FE}" type="presParOf" srcId="{AD4ECE38-DD3C-4893-9929-8C7C7E5FB768}" destId="{490F748D-94B6-4FEC-A4F0-BE07208FD1B0}" srcOrd="0" destOrd="0" presId="urn:microsoft.com/office/officeart/2005/8/layout/hierarchy2"/>
    <dgm:cxn modelId="{758D8085-69A6-4FD3-9797-7BD33F472A5E}" type="presParOf" srcId="{AD4ECE38-DD3C-4893-9929-8C7C7E5FB768}" destId="{D24A2E1B-73DD-4F36-98B8-AB3D76CD16A8}" srcOrd="1" destOrd="0" presId="urn:microsoft.com/office/officeart/2005/8/layout/hierarchy2"/>
    <dgm:cxn modelId="{579A5A1A-FC14-4D73-B3FE-86BE617D1DB4}" type="presParOf" srcId="{FA716AFD-198A-40BC-9F73-F787DFABCC2A}" destId="{DE016148-0634-44CF-89F7-55650433DFAD}" srcOrd="2" destOrd="0" presId="urn:microsoft.com/office/officeart/2005/8/layout/hierarchy2"/>
    <dgm:cxn modelId="{9A30D578-129B-45F8-9050-30C39D301003}" type="presParOf" srcId="{DE016148-0634-44CF-89F7-55650433DFAD}" destId="{2C2DA9D2-D2C3-4AE9-ABEE-C08135B95B35}" srcOrd="0" destOrd="0" presId="urn:microsoft.com/office/officeart/2005/8/layout/hierarchy2"/>
    <dgm:cxn modelId="{6C8E6E68-7C61-4C1F-ABF4-07E886688221}" type="presParOf" srcId="{FA716AFD-198A-40BC-9F73-F787DFABCC2A}" destId="{EC7F6D47-8846-4D43-B438-74512EE94BAA}" srcOrd="3" destOrd="0" presId="urn:microsoft.com/office/officeart/2005/8/layout/hierarchy2"/>
    <dgm:cxn modelId="{FF26DD89-23B7-4CF7-A37B-0B8DC61EF30A}" type="presParOf" srcId="{EC7F6D47-8846-4D43-B438-74512EE94BAA}" destId="{80D8A445-7D62-46AF-B143-552C60EF710B}" srcOrd="0" destOrd="0" presId="urn:microsoft.com/office/officeart/2005/8/layout/hierarchy2"/>
    <dgm:cxn modelId="{3C8385D7-E299-45A0-80D4-45B015BF5498}" type="presParOf" srcId="{EC7F6D47-8846-4D43-B438-74512EE94BAA}" destId="{60C56159-28B4-4C5A-83C3-54139BBD9535}" srcOrd="1" destOrd="0" presId="urn:microsoft.com/office/officeart/2005/8/layout/hierarchy2"/>
    <dgm:cxn modelId="{F13A7A55-637A-4EDE-8807-A985CD57EDE2}" type="presParOf" srcId="{60C56159-28B4-4C5A-83C3-54139BBD9535}" destId="{FC9D1D8C-017A-4A05-9FE1-734B55639CBB}" srcOrd="0" destOrd="0" presId="urn:microsoft.com/office/officeart/2005/8/layout/hierarchy2"/>
    <dgm:cxn modelId="{D0F47386-ECBB-4E1C-8E91-26DE03C61815}" type="presParOf" srcId="{FC9D1D8C-017A-4A05-9FE1-734B55639CBB}" destId="{605511E4-750E-4F0E-BEC6-D7DBB3D4E762}" srcOrd="0" destOrd="0" presId="urn:microsoft.com/office/officeart/2005/8/layout/hierarchy2"/>
    <dgm:cxn modelId="{D047B601-00FC-455C-BBD5-D275806EE442}" type="presParOf" srcId="{60C56159-28B4-4C5A-83C3-54139BBD9535}" destId="{BA4B9B77-70A0-4DF9-BA37-E0026D3A8180}" srcOrd="1" destOrd="0" presId="urn:microsoft.com/office/officeart/2005/8/layout/hierarchy2"/>
    <dgm:cxn modelId="{C64156B0-9C23-4DEA-8418-CF1D97FBC1C8}" type="presParOf" srcId="{BA4B9B77-70A0-4DF9-BA37-E0026D3A8180}" destId="{4252FF6C-9EA4-4BEE-9AD3-250402FC4AF0}" srcOrd="0" destOrd="0" presId="urn:microsoft.com/office/officeart/2005/8/layout/hierarchy2"/>
    <dgm:cxn modelId="{E3547419-DC92-4739-8FBF-B86643A20AB0}" type="presParOf" srcId="{BA4B9B77-70A0-4DF9-BA37-E0026D3A8180}" destId="{8A2884BF-B0DD-4FE4-82BB-6D233F8D993D}" srcOrd="1" destOrd="0" presId="urn:microsoft.com/office/officeart/2005/8/layout/hierarchy2"/>
    <dgm:cxn modelId="{3D06E41C-74EC-43FF-8F12-04B9B7D16BC5}" type="presParOf" srcId="{AD24193B-88F8-456F-AB14-C1C02A7774C2}" destId="{7EB07D5E-645F-40F3-BFFF-812E29A32D59}" srcOrd="2" destOrd="0" presId="urn:microsoft.com/office/officeart/2005/8/layout/hierarchy2"/>
    <dgm:cxn modelId="{251913D0-2766-4926-956B-00234807E5E8}" type="presParOf" srcId="{7EB07D5E-645F-40F3-BFFF-812E29A32D59}" destId="{57A96BE9-8EA0-4DE4-B501-06DCDDCE8103}" srcOrd="0" destOrd="0" presId="urn:microsoft.com/office/officeart/2005/8/layout/hierarchy2"/>
    <dgm:cxn modelId="{523A3DFC-DF39-47A9-BA0E-F998ADE3DFEC}" type="presParOf" srcId="{AD24193B-88F8-456F-AB14-C1C02A7774C2}" destId="{62B4A784-F6F5-485E-ACB4-D28FAF855B5A}" srcOrd="3" destOrd="0" presId="urn:microsoft.com/office/officeart/2005/8/layout/hierarchy2"/>
    <dgm:cxn modelId="{612F6F26-9DC2-4CBF-AADB-422820AD4F5B}" type="presParOf" srcId="{62B4A784-F6F5-485E-ACB4-D28FAF855B5A}" destId="{2772AABD-CBD6-46A5-BC31-7478EB59E59B}" srcOrd="0" destOrd="0" presId="urn:microsoft.com/office/officeart/2005/8/layout/hierarchy2"/>
    <dgm:cxn modelId="{A2F2FD51-DD4B-4C1D-92EA-3DB6AEF68056}" type="presParOf" srcId="{62B4A784-F6F5-485E-ACB4-D28FAF855B5A}" destId="{73C93A8E-42F3-4F76-BA24-727812CDC293}" srcOrd="1" destOrd="0" presId="urn:microsoft.com/office/officeart/2005/8/layout/hierarchy2"/>
    <dgm:cxn modelId="{82CF2563-A19D-473D-9659-B2B253E69E84}" type="presParOf" srcId="{73C93A8E-42F3-4F76-BA24-727812CDC293}" destId="{232C98AB-7207-4293-B723-D36C68D98E3F}" srcOrd="0" destOrd="0" presId="urn:microsoft.com/office/officeart/2005/8/layout/hierarchy2"/>
    <dgm:cxn modelId="{96F5C74C-5BF3-407B-B36D-451FED926445}" type="presParOf" srcId="{232C98AB-7207-4293-B723-D36C68D98E3F}" destId="{8AA7C70B-8F54-4CC1-8849-290B4C1BAB49}" srcOrd="0" destOrd="0" presId="urn:microsoft.com/office/officeart/2005/8/layout/hierarchy2"/>
    <dgm:cxn modelId="{6730B354-DC4E-4B12-BE39-A65B82E645D7}" type="presParOf" srcId="{73C93A8E-42F3-4F76-BA24-727812CDC293}" destId="{B27835D3-A83B-41D1-8AF7-6F66E31A7F92}" srcOrd="1" destOrd="0" presId="urn:microsoft.com/office/officeart/2005/8/layout/hierarchy2"/>
    <dgm:cxn modelId="{F604F747-DD7E-4293-A14F-345DE68E7CAC}" type="presParOf" srcId="{B27835D3-A83B-41D1-8AF7-6F66E31A7F92}" destId="{1B29EBD7-D454-44B2-9209-D1BCD1D670B5}" srcOrd="0" destOrd="0" presId="urn:microsoft.com/office/officeart/2005/8/layout/hierarchy2"/>
    <dgm:cxn modelId="{0C9AB634-D3CA-4E74-9C60-449F82ABB534}" type="presParOf" srcId="{B27835D3-A83B-41D1-8AF7-6F66E31A7F92}" destId="{5BD50CC4-0A33-4A6A-92F6-B447E5C88F57}" srcOrd="1" destOrd="0" presId="urn:microsoft.com/office/officeart/2005/8/layout/hierarchy2"/>
    <dgm:cxn modelId="{FF24C8ED-D08D-41CF-8B37-D57F17202E4A}" type="presParOf" srcId="{5BD50CC4-0A33-4A6A-92F6-B447E5C88F57}" destId="{F941283A-FA71-4E5C-B076-4E1907299817}" srcOrd="0" destOrd="0" presId="urn:microsoft.com/office/officeart/2005/8/layout/hierarchy2"/>
    <dgm:cxn modelId="{A31BF204-E7DF-46E4-9F79-7698760B7286}" type="presParOf" srcId="{F941283A-FA71-4E5C-B076-4E1907299817}" destId="{ACD67C8C-2B5B-4501-831E-F8BA19AFD966}" srcOrd="0" destOrd="0" presId="urn:microsoft.com/office/officeart/2005/8/layout/hierarchy2"/>
    <dgm:cxn modelId="{5B4D4BEA-C50A-4C03-BCEF-493C1B662FCD}" type="presParOf" srcId="{5BD50CC4-0A33-4A6A-92F6-B447E5C88F57}" destId="{D2D2BD17-8334-4427-9EBA-694792B9E5D0}" srcOrd="1" destOrd="0" presId="urn:microsoft.com/office/officeart/2005/8/layout/hierarchy2"/>
    <dgm:cxn modelId="{8F07F785-AFB0-4151-AC12-79C4853BE030}" type="presParOf" srcId="{D2D2BD17-8334-4427-9EBA-694792B9E5D0}" destId="{257D25D5-0220-4330-9E77-9EC1D5F0F7C4}" srcOrd="0" destOrd="0" presId="urn:microsoft.com/office/officeart/2005/8/layout/hierarchy2"/>
    <dgm:cxn modelId="{33E5775C-C1E7-4941-928C-7DB1A6C6D530}" type="presParOf" srcId="{D2D2BD17-8334-4427-9EBA-694792B9E5D0}" destId="{50934838-E027-433B-9F02-B11B16991967}" srcOrd="1" destOrd="0" presId="urn:microsoft.com/office/officeart/2005/8/layout/hierarchy2"/>
    <dgm:cxn modelId="{E86ABCB1-7282-48CB-B003-B1A63C05825A}" type="presParOf" srcId="{73C93A8E-42F3-4F76-BA24-727812CDC293}" destId="{8A82E55C-3CEA-4EA4-AA14-F9A58673381B}" srcOrd="2" destOrd="0" presId="urn:microsoft.com/office/officeart/2005/8/layout/hierarchy2"/>
    <dgm:cxn modelId="{BB179BBC-94AC-4F77-BE5E-A1277FE34FE4}" type="presParOf" srcId="{8A82E55C-3CEA-4EA4-AA14-F9A58673381B}" destId="{78DC53AD-312D-4711-B06C-EAD127392B02}" srcOrd="0" destOrd="0" presId="urn:microsoft.com/office/officeart/2005/8/layout/hierarchy2"/>
    <dgm:cxn modelId="{AF7CB2CD-C8E6-40D3-8BEC-D02D10C40B68}" type="presParOf" srcId="{73C93A8E-42F3-4F76-BA24-727812CDC293}" destId="{ECF015C0-FB51-4724-867B-EB66DD852FE9}" srcOrd="3" destOrd="0" presId="urn:microsoft.com/office/officeart/2005/8/layout/hierarchy2"/>
    <dgm:cxn modelId="{094E6D28-7689-4D7B-A35A-5BB62DB54744}" type="presParOf" srcId="{ECF015C0-FB51-4724-867B-EB66DD852FE9}" destId="{39D0443D-D360-45B6-A187-F7A4921E7221}" srcOrd="0" destOrd="0" presId="urn:microsoft.com/office/officeart/2005/8/layout/hierarchy2"/>
    <dgm:cxn modelId="{00EEDCBA-64EB-4662-ADB5-3C304217816A}" type="presParOf" srcId="{ECF015C0-FB51-4724-867B-EB66DD852FE9}" destId="{D92A2E0F-C351-42D1-9FBB-D447B5A6CA90}" srcOrd="1" destOrd="0" presId="urn:microsoft.com/office/officeart/2005/8/layout/hierarchy2"/>
    <dgm:cxn modelId="{87171D72-005C-4539-BA1D-1B2C94071215}" type="presParOf" srcId="{D92A2E0F-C351-42D1-9FBB-D447B5A6CA90}" destId="{295A969A-5558-41AA-BA92-886EB6451107}" srcOrd="0" destOrd="0" presId="urn:microsoft.com/office/officeart/2005/8/layout/hierarchy2"/>
    <dgm:cxn modelId="{2D152B4F-D40D-46B7-8643-49DDEA56750E}" type="presParOf" srcId="{295A969A-5558-41AA-BA92-886EB6451107}" destId="{6B31B6EC-057A-411E-AFB3-7C8BC9B1794E}" srcOrd="0" destOrd="0" presId="urn:microsoft.com/office/officeart/2005/8/layout/hierarchy2"/>
    <dgm:cxn modelId="{FB6B5B47-347B-4E57-BEB1-19172CDD2451}" type="presParOf" srcId="{D92A2E0F-C351-42D1-9FBB-D447B5A6CA90}" destId="{4EEF39B7-4910-432E-B47C-9FFBA2A45DB8}" srcOrd="1" destOrd="0" presId="urn:microsoft.com/office/officeart/2005/8/layout/hierarchy2"/>
    <dgm:cxn modelId="{862BB8DF-ED4E-4171-9E45-735C27379902}" type="presParOf" srcId="{4EEF39B7-4910-432E-B47C-9FFBA2A45DB8}" destId="{A855A153-2EDD-4DB6-82E9-184035807002}" srcOrd="0" destOrd="0" presId="urn:microsoft.com/office/officeart/2005/8/layout/hierarchy2"/>
    <dgm:cxn modelId="{DF8A5505-635A-4308-A5FF-0970F04A8BEB}" type="presParOf" srcId="{4EEF39B7-4910-432E-B47C-9FFBA2A45DB8}" destId="{2C917872-B1A8-4E05-B87C-3D99E9418193}" srcOrd="1" destOrd="0" presId="urn:microsoft.com/office/officeart/2005/8/layout/hierarchy2"/>
    <dgm:cxn modelId="{44CD2F67-05F5-42CC-AFD1-73C8D6A1F179}" type="presParOf" srcId="{AD24193B-88F8-456F-AB14-C1C02A7774C2}" destId="{9CAC4C0F-91CC-448F-9F05-F00C9A02E680}" srcOrd="4" destOrd="0" presId="urn:microsoft.com/office/officeart/2005/8/layout/hierarchy2"/>
    <dgm:cxn modelId="{C4BA7E82-735D-495A-8B90-D94427DE0C95}" type="presParOf" srcId="{9CAC4C0F-91CC-448F-9F05-F00C9A02E680}" destId="{09B29ABE-71BF-494C-AD8B-1DA312E689DE}" srcOrd="0" destOrd="0" presId="urn:microsoft.com/office/officeart/2005/8/layout/hierarchy2"/>
    <dgm:cxn modelId="{DF443BC3-E568-439A-8503-A83BE244B444}" type="presParOf" srcId="{AD24193B-88F8-456F-AB14-C1C02A7774C2}" destId="{9012EF3A-4567-4E7F-80A0-9EAC99DC39F0}" srcOrd="5" destOrd="0" presId="urn:microsoft.com/office/officeart/2005/8/layout/hierarchy2"/>
    <dgm:cxn modelId="{725A9F1D-A87C-4B87-8883-6F5D6C41EDBF}" type="presParOf" srcId="{9012EF3A-4567-4E7F-80A0-9EAC99DC39F0}" destId="{ED891341-F951-4B98-85B3-514371EDE98C}" srcOrd="0" destOrd="0" presId="urn:microsoft.com/office/officeart/2005/8/layout/hierarchy2"/>
    <dgm:cxn modelId="{5CE50B06-FD06-4FB9-8D48-287A06F33069}" type="presParOf" srcId="{9012EF3A-4567-4E7F-80A0-9EAC99DC39F0}" destId="{DE43A9BD-30E5-4608-8F46-4E0B5292E4B7}" srcOrd="1" destOrd="0" presId="urn:microsoft.com/office/officeart/2005/8/layout/hierarchy2"/>
    <dgm:cxn modelId="{2B053C24-4F88-4E88-8C56-A453E8C091E8}" type="presParOf" srcId="{DE43A9BD-30E5-4608-8F46-4E0B5292E4B7}" destId="{20A6F148-DB5D-44AF-85BF-37A86CF07B84}" srcOrd="0" destOrd="0" presId="urn:microsoft.com/office/officeart/2005/8/layout/hierarchy2"/>
    <dgm:cxn modelId="{DAD65A87-A5B0-4655-9648-3A3935710C87}" type="presParOf" srcId="{20A6F148-DB5D-44AF-85BF-37A86CF07B84}" destId="{A31B6DFC-06CF-427F-816D-5092E1EB47FD}" srcOrd="0" destOrd="0" presId="urn:microsoft.com/office/officeart/2005/8/layout/hierarchy2"/>
    <dgm:cxn modelId="{B9CD4E30-8C72-42AA-87C8-FDCCBD74CB81}" type="presParOf" srcId="{DE43A9BD-30E5-4608-8F46-4E0B5292E4B7}" destId="{8C1C573A-1BA1-46D7-97A1-DFB2776B2A87}" srcOrd="1" destOrd="0" presId="urn:microsoft.com/office/officeart/2005/8/layout/hierarchy2"/>
    <dgm:cxn modelId="{CA2936BB-8595-4C8B-8DEA-F30835C09C3E}" type="presParOf" srcId="{8C1C573A-1BA1-46D7-97A1-DFB2776B2A87}" destId="{06AF5ADE-315B-4D26-90CC-903DF197F980}" srcOrd="0" destOrd="0" presId="urn:microsoft.com/office/officeart/2005/8/layout/hierarchy2"/>
    <dgm:cxn modelId="{7E706CCA-68FE-4505-BB56-308105856594}" type="presParOf" srcId="{8C1C573A-1BA1-46D7-97A1-DFB2776B2A87}" destId="{B9298AE1-DADD-4355-B868-9289A70E900C}" srcOrd="1" destOrd="0" presId="urn:microsoft.com/office/officeart/2005/8/layout/hierarchy2"/>
    <dgm:cxn modelId="{E8C285DF-D863-4409-B3E2-7D18F4D6B3C6}" type="presParOf" srcId="{B9298AE1-DADD-4355-B868-9289A70E900C}" destId="{F49A5FCC-C3E8-456F-B996-8BD488235149}" srcOrd="0" destOrd="0" presId="urn:microsoft.com/office/officeart/2005/8/layout/hierarchy2"/>
    <dgm:cxn modelId="{B1DBB9FE-01B8-4887-AA84-66341FB88AEA}" type="presParOf" srcId="{F49A5FCC-C3E8-456F-B996-8BD488235149}" destId="{49FF3531-68EE-49F4-8567-411DA782A6A8}" srcOrd="0" destOrd="0" presId="urn:microsoft.com/office/officeart/2005/8/layout/hierarchy2"/>
    <dgm:cxn modelId="{ED615303-38D5-4A70-B804-E04478AA899F}" type="presParOf" srcId="{B9298AE1-DADD-4355-B868-9289A70E900C}" destId="{405BD2BB-3A15-45C6-876E-C4DF630DC055}" srcOrd="1" destOrd="0" presId="urn:microsoft.com/office/officeart/2005/8/layout/hierarchy2"/>
    <dgm:cxn modelId="{C5EE924A-2D8F-4CE5-BCA8-456C68B5224D}" type="presParOf" srcId="{405BD2BB-3A15-45C6-876E-C4DF630DC055}" destId="{1B59E977-B387-4584-813F-422B8BDC3E80}" srcOrd="0" destOrd="0" presId="urn:microsoft.com/office/officeart/2005/8/layout/hierarchy2"/>
    <dgm:cxn modelId="{AADC4141-966A-4B7C-8D41-925698354EC8}" type="presParOf" srcId="{405BD2BB-3A15-45C6-876E-C4DF630DC055}" destId="{21A7205D-47B2-4DA5-8E3B-B440F4C45955}" srcOrd="1" destOrd="0" presId="urn:microsoft.com/office/officeart/2005/8/layout/hierarchy2"/>
    <dgm:cxn modelId="{4992843E-95D5-4DE7-B290-F1B7CC15C5E4}" type="presParOf" srcId="{DE43A9BD-30E5-4608-8F46-4E0B5292E4B7}" destId="{DDBFC07C-604C-43FB-93BC-9BC6022248BC}" srcOrd="2" destOrd="0" presId="urn:microsoft.com/office/officeart/2005/8/layout/hierarchy2"/>
    <dgm:cxn modelId="{F7FCE79F-6199-4586-A0F4-E35FFAEA83B5}" type="presParOf" srcId="{DDBFC07C-604C-43FB-93BC-9BC6022248BC}" destId="{F69B9CDC-0258-444F-AA3C-9BAD9276FBA4}" srcOrd="0" destOrd="0" presId="urn:microsoft.com/office/officeart/2005/8/layout/hierarchy2"/>
    <dgm:cxn modelId="{6A4EB4D7-ACB4-4B86-8066-4A9492F442B3}" type="presParOf" srcId="{DE43A9BD-30E5-4608-8F46-4E0B5292E4B7}" destId="{62AE89E8-ECDB-4154-8110-6E0901E4BA9A}" srcOrd="3" destOrd="0" presId="urn:microsoft.com/office/officeart/2005/8/layout/hierarchy2"/>
    <dgm:cxn modelId="{D78C1E68-A389-41B7-B191-95706CC22482}" type="presParOf" srcId="{62AE89E8-ECDB-4154-8110-6E0901E4BA9A}" destId="{19A51F86-6CCD-46BB-94A3-700200475072}" srcOrd="0" destOrd="0" presId="urn:microsoft.com/office/officeart/2005/8/layout/hierarchy2"/>
    <dgm:cxn modelId="{2F49BAEC-3603-40CC-BC8B-68FD825645D3}" type="presParOf" srcId="{62AE89E8-ECDB-4154-8110-6E0901E4BA9A}" destId="{5F5B97A0-5BA2-4FE9-8E61-475D5C52DBF2}" srcOrd="1" destOrd="0" presId="urn:microsoft.com/office/officeart/2005/8/layout/hierarchy2"/>
    <dgm:cxn modelId="{58D9F9C2-123B-458B-AF70-58387C29016B}" type="presParOf" srcId="{5F5B97A0-5BA2-4FE9-8E61-475D5C52DBF2}" destId="{A1C1CFF8-FF96-4032-808F-7A7F4E0FAB7E}" srcOrd="0" destOrd="0" presId="urn:microsoft.com/office/officeart/2005/8/layout/hierarchy2"/>
    <dgm:cxn modelId="{4DE63AFF-11D1-4BEB-B209-332F0A3531CA}" type="presParOf" srcId="{A1C1CFF8-FF96-4032-808F-7A7F4E0FAB7E}" destId="{8D2A0816-4F08-4BE6-BCF2-F1CE9FC7393C}" srcOrd="0" destOrd="0" presId="urn:microsoft.com/office/officeart/2005/8/layout/hierarchy2"/>
    <dgm:cxn modelId="{BEE04337-6C5A-44C4-ADDE-1E43643AECB4}" type="presParOf" srcId="{5F5B97A0-5BA2-4FE9-8E61-475D5C52DBF2}" destId="{6FA8C4DD-9895-4270-A342-A07D1E938BD8}" srcOrd="1" destOrd="0" presId="urn:microsoft.com/office/officeart/2005/8/layout/hierarchy2"/>
    <dgm:cxn modelId="{B6E2C391-E248-4217-AFCF-FAEC8EDB7FFA}" type="presParOf" srcId="{6FA8C4DD-9895-4270-A342-A07D1E938BD8}" destId="{3A9313FD-1FCB-41E7-A626-EA85C454A93A}" srcOrd="0" destOrd="0" presId="urn:microsoft.com/office/officeart/2005/8/layout/hierarchy2"/>
    <dgm:cxn modelId="{92B400FC-9318-4DF1-B4D5-0601390D1CF9}" type="presParOf" srcId="{6FA8C4DD-9895-4270-A342-A07D1E938BD8}" destId="{2E5D0AF3-9068-482B-9FC8-FA695104D6F2}"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15B494A-E528-4167-B4A2-DD8A989041AE}"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zh-CN" altLang="en-US"/>
        </a:p>
      </dgm:t>
    </dgm:pt>
    <dgm:pt modelId="{4C2EAC67-9F23-4129-BB69-494AE2CBBAC8}">
      <dgm:prSet phldrT="[文本]" custT="1"/>
      <dgm:spPr/>
      <dgm:t>
        <a:bodyPr/>
        <a:lstStyle/>
        <a:p>
          <a:r>
            <a:rPr lang="en-US" altLang="zh-CN" sz="2000"/>
            <a:t>FPGA</a:t>
          </a:r>
          <a:endParaRPr lang="zh-CN" altLang="en-US" sz="2000"/>
        </a:p>
      </dgm:t>
    </dgm:pt>
    <dgm:pt modelId="{DC6854C0-B0C2-4DBF-9D21-C850153C527B}" type="parTrans" cxnId="{42843494-1AEE-432A-8E51-840D6ACD262C}">
      <dgm:prSet/>
      <dgm:spPr/>
      <dgm:t>
        <a:bodyPr/>
        <a:lstStyle/>
        <a:p>
          <a:endParaRPr lang="zh-CN" altLang="en-US"/>
        </a:p>
      </dgm:t>
    </dgm:pt>
    <dgm:pt modelId="{2A4379A1-8018-46F2-B1B3-A2F87FDF9702}" type="sibTrans" cxnId="{42843494-1AEE-432A-8E51-840D6ACD262C}">
      <dgm:prSet/>
      <dgm:spPr/>
      <dgm:t>
        <a:bodyPr/>
        <a:lstStyle/>
        <a:p>
          <a:endParaRPr lang="zh-CN" altLang="en-US"/>
        </a:p>
      </dgm:t>
    </dgm:pt>
    <dgm:pt modelId="{B04C9D73-3C30-4810-B4CE-49056452E842}">
      <dgm:prSet phldrT="[文本]" custT="1"/>
      <dgm:spPr/>
      <dgm:t>
        <a:bodyPr/>
        <a:lstStyle/>
        <a:p>
          <a:r>
            <a:rPr lang="zh-CN" altLang="en-US" sz="2000"/>
            <a:t>基于</a:t>
          </a:r>
          <a:r>
            <a:rPr lang="en-US" altLang="zh-CN" sz="2000"/>
            <a:t>SRAM</a:t>
          </a:r>
          <a:r>
            <a:rPr lang="zh-CN" altLang="en-US" sz="2000"/>
            <a:t>的</a:t>
          </a:r>
          <a:r>
            <a:rPr lang="en-US" altLang="zh-CN" sz="2000"/>
            <a:t>FPGA</a:t>
          </a:r>
          <a:endParaRPr lang="zh-CN" altLang="en-US" sz="2000"/>
        </a:p>
      </dgm:t>
    </dgm:pt>
    <dgm:pt modelId="{81F9A968-0000-4E42-9E3E-3EEE80956064}" type="parTrans" cxnId="{F9B4A7AE-652F-47B9-A64B-2826D7C7FE6C}">
      <dgm:prSet/>
      <dgm:spPr/>
      <dgm:t>
        <a:bodyPr/>
        <a:lstStyle/>
        <a:p>
          <a:endParaRPr lang="zh-CN" altLang="en-US"/>
        </a:p>
      </dgm:t>
    </dgm:pt>
    <dgm:pt modelId="{6D0BF33C-BA99-451C-B7ED-E932876C5145}" type="sibTrans" cxnId="{F9B4A7AE-652F-47B9-A64B-2826D7C7FE6C}">
      <dgm:prSet/>
      <dgm:spPr/>
      <dgm:t>
        <a:bodyPr/>
        <a:lstStyle/>
        <a:p>
          <a:endParaRPr lang="zh-CN" altLang="en-US"/>
        </a:p>
      </dgm:t>
    </dgm:pt>
    <dgm:pt modelId="{6969AE56-03D7-4192-A50F-170E81554436}">
      <dgm:prSet phldrT="[文本]" custT="1"/>
      <dgm:spPr/>
      <dgm:t>
        <a:bodyPr/>
        <a:lstStyle/>
        <a:p>
          <a:r>
            <a:rPr lang="zh-CN" altLang="en-US" sz="1400"/>
            <a:t>基于</a:t>
          </a:r>
          <a:r>
            <a:rPr lang="en-US" altLang="en-US" sz="1400"/>
            <a:t>SRAM</a:t>
          </a:r>
          <a:r>
            <a:rPr lang="zh-CN" altLang="en-US" sz="1400"/>
            <a:t>结构的可再配置型器件，上电时要将配置数据读入片内</a:t>
          </a:r>
          <a:r>
            <a:rPr lang="en-US" altLang="en-US" sz="1400"/>
            <a:t>SRAM</a:t>
          </a:r>
          <a:r>
            <a:rPr lang="zh-CN" altLang="en-US" sz="1400"/>
            <a:t>中，配置完成就可进入工作状态。掉电后</a:t>
          </a:r>
          <a:r>
            <a:rPr lang="en-US" altLang="en-US" sz="1400"/>
            <a:t>SRAM</a:t>
          </a:r>
          <a:r>
            <a:rPr lang="zh-CN" altLang="en-US" sz="1400"/>
            <a:t>中的配置数据丢失，</a:t>
          </a:r>
          <a:r>
            <a:rPr lang="en-US" altLang="en-US" sz="1400"/>
            <a:t>FPGA</a:t>
          </a:r>
          <a:r>
            <a:rPr lang="zh-CN" altLang="en-US" sz="1400"/>
            <a:t>内部逻辑关系随之消失。</a:t>
          </a:r>
        </a:p>
      </dgm:t>
    </dgm:pt>
    <dgm:pt modelId="{2DB386EC-6801-4824-89A2-48B444EC868A}" type="parTrans" cxnId="{8EF43830-9EC8-4F52-9C22-384845611A55}">
      <dgm:prSet/>
      <dgm:spPr/>
      <dgm:t>
        <a:bodyPr/>
        <a:lstStyle/>
        <a:p>
          <a:endParaRPr lang="zh-CN" altLang="en-US"/>
        </a:p>
      </dgm:t>
    </dgm:pt>
    <dgm:pt modelId="{8BA3E840-17C0-4196-AFB0-F65D3514FFFF}" type="sibTrans" cxnId="{8EF43830-9EC8-4F52-9C22-384845611A55}">
      <dgm:prSet/>
      <dgm:spPr/>
      <dgm:t>
        <a:bodyPr/>
        <a:lstStyle/>
        <a:p>
          <a:endParaRPr lang="zh-CN" altLang="en-US"/>
        </a:p>
      </dgm:t>
    </dgm:pt>
    <dgm:pt modelId="{E9A46E88-37CF-4F1A-8A14-0FDC05466363}">
      <dgm:prSet phldrT="[文本]" custT="1"/>
      <dgm:spPr/>
      <dgm:t>
        <a:bodyPr/>
        <a:lstStyle/>
        <a:p>
          <a:r>
            <a:rPr lang="zh-CN" altLang="en-US" sz="2000"/>
            <a:t>反熔丝</a:t>
          </a:r>
          <a:r>
            <a:rPr lang="en-US" altLang="zh-CN" sz="2000"/>
            <a:t>FPGA</a:t>
          </a:r>
          <a:endParaRPr lang="zh-CN" altLang="en-US" sz="2000"/>
        </a:p>
      </dgm:t>
    </dgm:pt>
    <dgm:pt modelId="{F303D9B8-180E-4340-B553-DEE0E07B1018}" type="parTrans" cxnId="{AE08C6D9-037D-4D97-A374-B3BA3C442B97}">
      <dgm:prSet/>
      <dgm:spPr/>
      <dgm:t>
        <a:bodyPr/>
        <a:lstStyle/>
        <a:p>
          <a:endParaRPr lang="zh-CN" altLang="en-US"/>
        </a:p>
      </dgm:t>
    </dgm:pt>
    <dgm:pt modelId="{2EA9D52F-00FB-49ED-B37B-A64841ECF6D5}" type="sibTrans" cxnId="{AE08C6D9-037D-4D97-A374-B3BA3C442B97}">
      <dgm:prSet/>
      <dgm:spPr/>
      <dgm:t>
        <a:bodyPr/>
        <a:lstStyle/>
        <a:p>
          <a:endParaRPr lang="zh-CN" altLang="en-US"/>
        </a:p>
      </dgm:t>
    </dgm:pt>
    <dgm:pt modelId="{05AA066C-906B-4809-A6AD-749CF299C82A}">
      <dgm:prSet custT="1"/>
      <dgm:spPr/>
      <dgm:t>
        <a:bodyPr/>
        <a:lstStyle/>
        <a:p>
          <a:r>
            <a:rPr lang="zh-CN" altLang="en-US" sz="2000"/>
            <a:t>基于</a:t>
          </a:r>
          <a:r>
            <a:rPr lang="en-US" altLang="zh-CN" sz="2000"/>
            <a:t>Flash</a:t>
          </a:r>
          <a:r>
            <a:rPr lang="zh-CN" altLang="en-US" sz="2000"/>
            <a:t>的</a:t>
          </a:r>
          <a:r>
            <a:rPr lang="en-US" altLang="zh-CN" sz="2000"/>
            <a:t>FPGA</a:t>
          </a:r>
          <a:endParaRPr lang="zh-CN" altLang="en-US" sz="2000"/>
        </a:p>
      </dgm:t>
    </dgm:pt>
    <dgm:pt modelId="{4D53AC38-87B6-4942-8D7C-341F5431011D}" type="parTrans" cxnId="{31F3EC0A-DC15-442F-A56A-0195E70AE266}">
      <dgm:prSet/>
      <dgm:spPr/>
      <dgm:t>
        <a:bodyPr/>
        <a:lstStyle/>
        <a:p>
          <a:endParaRPr lang="zh-CN" altLang="en-US"/>
        </a:p>
      </dgm:t>
    </dgm:pt>
    <dgm:pt modelId="{D81AA053-0C05-456B-8E59-835E45BA2CFE}" type="sibTrans" cxnId="{31F3EC0A-DC15-442F-A56A-0195E70AE266}">
      <dgm:prSet/>
      <dgm:spPr/>
      <dgm:t>
        <a:bodyPr/>
        <a:lstStyle/>
        <a:p>
          <a:endParaRPr lang="zh-CN" altLang="en-US"/>
        </a:p>
      </dgm:t>
    </dgm:pt>
    <dgm:pt modelId="{D4573094-940D-4DC0-91F5-CAA0AAD3CACE}">
      <dgm:prSet custT="1"/>
      <dgm:spPr/>
      <dgm:t>
        <a:bodyPr/>
        <a:lstStyle/>
        <a:p>
          <a:r>
            <a:rPr lang="zh-CN" altLang="en-US" sz="1400" b="0" i="0"/>
            <a:t>内部具有反熔丝阵列开关结构，其逻辑功能的定义由专用编程器根据设计实现所给出的数据文件，对其内部的反熔丝阵列进行烧录，从而使器件实现相应的逻辑功能</a:t>
          </a:r>
          <a:endParaRPr lang="zh-CN" altLang="en-US" sz="1400"/>
        </a:p>
      </dgm:t>
    </dgm:pt>
    <dgm:pt modelId="{C0E0CB24-51CB-41F8-8D47-3FCAD6AA1C0A}" type="parTrans" cxnId="{AD0D7518-26EE-4045-A3BB-3B3C3E475A6D}">
      <dgm:prSet/>
      <dgm:spPr/>
      <dgm:t>
        <a:bodyPr/>
        <a:lstStyle/>
        <a:p>
          <a:endParaRPr lang="zh-CN" altLang="en-US"/>
        </a:p>
      </dgm:t>
    </dgm:pt>
    <dgm:pt modelId="{E05B255D-CD73-46F7-9ACF-80570767B271}" type="sibTrans" cxnId="{AD0D7518-26EE-4045-A3BB-3B3C3E475A6D}">
      <dgm:prSet/>
      <dgm:spPr/>
      <dgm:t>
        <a:bodyPr/>
        <a:lstStyle/>
        <a:p>
          <a:endParaRPr lang="zh-CN" altLang="en-US"/>
        </a:p>
      </dgm:t>
    </dgm:pt>
    <dgm:pt modelId="{F0B8F0AE-B64B-4947-A973-1D932555A206}">
      <dgm:prSet custT="1"/>
      <dgm:spPr/>
      <dgm:t>
        <a:bodyPr/>
        <a:lstStyle/>
        <a:p>
          <a:r>
            <a:rPr lang="zh-CN" altLang="en-US" sz="1400" b="0" i="0"/>
            <a:t>将</a:t>
          </a:r>
          <a:r>
            <a:rPr lang="en-US" altLang="zh-CN" sz="1400" b="0" i="0"/>
            <a:t>EEPROM</a:t>
          </a:r>
          <a:r>
            <a:rPr lang="zh-CN" altLang="en-US" sz="1400" b="0" i="0"/>
            <a:t>集成在基于</a:t>
          </a:r>
          <a:r>
            <a:rPr lang="en-US" altLang="zh-CN" sz="1400" b="0" i="0"/>
            <a:t>SRAM</a:t>
          </a:r>
          <a:r>
            <a:rPr lang="zh-CN" altLang="en-US" sz="1400" b="0" i="0"/>
            <a:t>工艺的现场可编程器件中</a:t>
          </a:r>
          <a:r>
            <a:rPr lang="en-US" altLang="zh-CN" sz="1400" b="0" i="0"/>
            <a:t>, </a:t>
          </a:r>
          <a:r>
            <a:rPr lang="zh-CN" altLang="en-US" sz="1400" b="0" i="0"/>
            <a:t>可以充分发挥</a:t>
          </a:r>
          <a:r>
            <a:rPr lang="en-US" altLang="zh-CN" sz="1400" b="0" i="0"/>
            <a:t>EEPROM</a:t>
          </a:r>
          <a:r>
            <a:rPr lang="zh-CN" altLang="en-US" sz="1400" b="0" i="0"/>
            <a:t>的非易失特性和</a:t>
          </a:r>
          <a:r>
            <a:rPr lang="en-US" altLang="zh-CN" sz="1400" b="0" i="0"/>
            <a:t>SRAM</a:t>
          </a:r>
          <a:r>
            <a:rPr lang="zh-CN" altLang="en-US" sz="1400" b="0" i="0"/>
            <a:t>的重配置性。掉电后，配置信息保存在片内的</a:t>
          </a:r>
          <a:r>
            <a:rPr lang="en-US" altLang="zh-CN" sz="1400" b="0" i="0"/>
            <a:t>EEPROM</a:t>
          </a:r>
          <a:r>
            <a:rPr lang="zh-CN" altLang="en-US" sz="1400" b="0" i="0"/>
            <a:t>中，因此不需要片外的配置芯片</a:t>
          </a:r>
          <a:endParaRPr lang="zh-CN" altLang="en-US" sz="1400"/>
        </a:p>
      </dgm:t>
    </dgm:pt>
    <dgm:pt modelId="{0BDD9EA8-82C3-49EA-AF7A-FDF6C129D8C1}" type="parTrans" cxnId="{361CF580-C6B3-4DF6-93C3-6D0C95DC7DF8}">
      <dgm:prSet/>
      <dgm:spPr/>
      <dgm:t>
        <a:bodyPr/>
        <a:lstStyle/>
        <a:p>
          <a:endParaRPr lang="zh-CN" altLang="en-US"/>
        </a:p>
      </dgm:t>
    </dgm:pt>
    <dgm:pt modelId="{F57E4CB0-F591-4E43-AE32-6EC08D2F77E9}" type="sibTrans" cxnId="{361CF580-C6B3-4DF6-93C3-6D0C95DC7DF8}">
      <dgm:prSet/>
      <dgm:spPr/>
      <dgm:t>
        <a:bodyPr/>
        <a:lstStyle/>
        <a:p>
          <a:endParaRPr lang="zh-CN" altLang="en-US"/>
        </a:p>
      </dgm:t>
    </dgm:pt>
    <dgm:pt modelId="{F7A5B7F6-8D7F-48AA-9078-BA1181078EBC}">
      <dgm:prSet custT="1"/>
      <dgm:spPr/>
      <dgm:t>
        <a:bodyPr/>
        <a:lstStyle/>
        <a:p>
          <a:r>
            <a:rPr lang="zh-CN" altLang="en-US" sz="1400" b="0" i="0"/>
            <a:t>在低功耗、安全性、可靠性等方面具有更大优势，广泛应用于军事、航空航天等领域</a:t>
          </a:r>
          <a:endParaRPr lang="en-US" altLang="zh-CN" sz="1400"/>
        </a:p>
      </dgm:t>
    </dgm:pt>
    <dgm:pt modelId="{012DF382-8907-44A9-B770-8F6D87143A69}" type="parTrans" cxnId="{764FB12C-D012-466A-84DC-C64D3B03C0C2}">
      <dgm:prSet/>
      <dgm:spPr/>
      <dgm:t>
        <a:bodyPr/>
        <a:lstStyle/>
        <a:p>
          <a:endParaRPr lang="zh-CN" altLang="en-US"/>
        </a:p>
      </dgm:t>
    </dgm:pt>
    <dgm:pt modelId="{66E6E322-44EC-45F6-AB67-C7A173C872AE}" type="sibTrans" cxnId="{764FB12C-D012-466A-84DC-C64D3B03C0C2}">
      <dgm:prSet/>
      <dgm:spPr/>
      <dgm:t>
        <a:bodyPr/>
        <a:lstStyle/>
        <a:p>
          <a:endParaRPr lang="zh-CN" altLang="en-US"/>
        </a:p>
      </dgm:t>
    </dgm:pt>
    <dgm:pt modelId="{6F016B92-4F91-442B-8C31-AA99266F2AC7}">
      <dgm:prSet custT="1"/>
      <dgm:spPr/>
      <dgm:t>
        <a:bodyPr/>
        <a:lstStyle/>
        <a:p>
          <a:r>
            <a:rPr lang="zh-CN" altLang="en-US" sz="1400" b="0" i="0"/>
            <a:t>这种器件的缺点是只能一次性编程；优点是具有高抗干扰性和低功耗，适合于要求高可靠性、高保密性的定型产品</a:t>
          </a:r>
          <a:endParaRPr lang="zh-CN" altLang="en-US" sz="1400"/>
        </a:p>
      </dgm:t>
    </dgm:pt>
    <dgm:pt modelId="{0DD6B3F8-494A-4838-9E5D-19422EC87A83}" type="parTrans" cxnId="{27C3B90E-68A5-46AD-B02C-F2F19437916E}">
      <dgm:prSet/>
      <dgm:spPr/>
      <dgm:t>
        <a:bodyPr/>
        <a:lstStyle/>
        <a:p>
          <a:endParaRPr lang="zh-CN" altLang="en-US"/>
        </a:p>
      </dgm:t>
    </dgm:pt>
    <dgm:pt modelId="{6AFC61FA-47DE-4A14-9F63-2EF42528C263}" type="sibTrans" cxnId="{27C3B90E-68A5-46AD-B02C-F2F19437916E}">
      <dgm:prSet/>
      <dgm:spPr/>
      <dgm:t>
        <a:bodyPr/>
        <a:lstStyle/>
        <a:p>
          <a:endParaRPr lang="zh-CN" altLang="en-US"/>
        </a:p>
      </dgm:t>
    </dgm:pt>
    <dgm:pt modelId="{0E75FCDC-0FBD-475C-9B9B-7116A22CDFF8}">
      <dgm:prSet custT="1"/>
      <dgm:spPr/>
      <dgm:t>
        <a:bodyPr/>
        <a:lstStyle/>
        <a:p>
          <a:r>
            <a:rPr lang="zh-CN" altLang="en-US" sz="1400"/>
            <a:t>优点是速度快且具有可重编程能力，缺点是成本难以降低，目前业内</a:t>
          </a:r>
          <a:r>
            <a:rPr lang="en-US" altLang="en-US" sz="1400"/>
            <a:t>80%</a:t>
          </a:r>
          <a:r>
            <a:rPr lang="zh-CN" altLang="en-US" sz="1400"/>
            <a:t>的</a:t>
          </a:r>
          <a:r>
            <a:rPr lang="en-US" altLang="en-US" sz="1400"/>
            <a:t>FPGA</a:t>
          </a:r>
          <a:r>
            <a:rPr lang="zh-CN" altLang="en-US" sz="1400"/>
            <a:t>都基于</a:t>
          </a:r>
          <a:r>
            <a:rPr lang="en-US" altLang="en-US" sz="1400"/>
            <a:t>SRAM</a:t>
          </a:r>
          <a:r>
            <a:rPr lang="zh-CN" altLang="en-US" sz="1400"/>
            <a:t>架构</a:t>
          </a:r>
        </a:p>
      </dgm:t>
    </dgm:pt>
    <dgm:pt modelId="{3EBD65F6-C29E-4247-BBD2-28A734D65903}" type="parTrans" cxnId="{6F4CB7AB-1AE2-44C2-A8E2-D2086F471F33}">
      <dgm:prSet/>
      <dgm:spPr/>
      <dgm:t>
        <a:bodyPr/>
        <a:lstStyle/>
        <a:p>
          <a:endParaRPr lang="zh-CN" altLang="en-US"/>
        </a:p>
      </dgm:t>
    </dgm:pt>
    <dgm:pt modelId="{E6A1D992-5ED8-4AA3-A58D-8F5AF30E13E7}" type="sibTrans" cxnId="{6F4CB7AB-1AE2-44C2-A8E2-D2086F471F33}">
      <dgm:prSet/>
      <dgm:spPr/>
      <dgm:t>
        <a:bodyPr/>
        <a:lstStyle/>
        <a:p>
          <a:endParaRPr lang="zh-CN" altLang="en-US"/>
        </a:p>
      </dgm:t>
    </dgm:pt>
    <dgm:pt modelId="{236D30B3-F00F-4075-83E8-C36F0F929A5F}" type="pres">
      <dgm:prSet presAssocID="{615B494A-E528-4167-B4A2-DD8A989041AE}" presName="diagram" presStyleCnt="0">
        <dgm:presLayoutVars>
          <dgm:chPref val="1"/>
          <dgm:dir/>
          <dgm:animOne val="branch"/>
          <dgm:animLvl val="lvl"/>
          <dgm:resizeHandles val="exact"/>
        </dgm:presLayoutVars>
      </dgm:prSet>
      <dgm:spPr/>
    </dgm:pt>
    <dgm:pt modelId="{EBD76BA3-EDE1-4076-9DC6-4B94675A0DC0}" type="pres">
      <dgm:prSet presAssocID="{4C2EAC67-9F23-4129-BB69-494AE2CBBAC8}" presName="root1" presStyleCnt="0"/>
      <dgm:spPr/>
    </dgm:pt>
    <dgm:pt modelId="{8F67FB20-CDFB-44A8-B0AD-5EADD447AB07}" type="pres">
      <dgm:prSet presAssocID="{4C2EAC67-9F23-4129-BB69-494AE2CBBAC8}" presName="LevelOneTextNode" presStyleLbl="node0" presStyleIdx="0" presStyleCnt="1">
        <dgm:presLayoutVars>
          <dgm:chPref val="3"/>
        </dgm:presLayoutVars>
      </dgm:prSet>
      <dgm:spPr/>
    </dgm:pt>
    <dgm:pt modelId="{AD24193B-88F8-456F-AB14-C1C02A7774C2}" type="pres">
      <dgm:prSet presAssocID="{4C2EAC67-9F23-4129-BB69-494AE2CBBAC8}" presName="level2hierChild" presStyleCnt="0"/>
      <dgm:spPr/>
    </dgm:pt>
    <dgm:pt modelId="{11137724-4AD5-479B-9FFD-6EF1B231F51A}" type="pres">
      <dgm:prSet presAssocID="{81F9A968-0000-4E42-9E3E-3EEE80956064}" presName="conn2-1" presStyleLbl="parChTrans1D2" presStyleIdx="0" presStyleCnt="3"/>
      <dgm:spPr/>
    </dgm:pt>
    <dgm:pt modelId="{9238E85E-0FF8-4072-AAE6-189B390B279C}" type="pres">
      <dgm:prSet presAssocID="{81F9A968-0000-4E42-9E3E-3EEE80956064}" presName="connTx" presStyleLbl="parChTrans1D2" presStyleIdx="0" presStyleCnt="3"/>
      <dgm:spPr/>
    </dgm:pt>
    <dgm:pt modelId="{B2A3322F-CC24-47F9-B9FD-F9190B95B6A6}" type="pres">
      <dgm:prSet presAssocID="{B04C9D73-3C30-4810-B4CE-49056452E842}" presName="root2" presStyleCnt="0"/>
      <dgm:spPr/>
    </dgm:pt>
    <dgm:pt modelId="{D03F7192-D866-4506-BEB8-9C0832B320D2}" type="pres">
      <dgm:prSet presAssocID="{B04C9D73-3C30-4810-B4CE-49056452E842}" presName="LevelTwoTextNode" presStyleLbl="node2" presStyleIdx="0" presStyleCnt="3">
        <dgm:presLayoutVars>
          <dgm:chPref val="3"/>
        </dgm:presLayoutVars>
      </dgm:prSet>
      <dgm:spPr/>
    </dgm:pt>
    <dgm:pt modelId="{FA716AFD-198A-40BC-9F73-F787DFABCC2A}" type="pres">
      <dgm:prSet presAssocID="{B04C9D73-3C30-4810-B4CE-49056452E842}" presName="level3hierChild" presStyleCnt="0"/>
      <dgm:spPr/>
    </dgm:pt>
    <dgm:pt modelId="{C22E97AD-8F30-446E-8CEE-EAAC788E5E92}" type="pres">
      <dgm:prSet presAssocID="{2DB386EC-6801-4824-89A2-48B444EC868A}" presName="conn2-1" presStyleLbl="parChTrans1D3" presStyleIdx="0" presStyleCnt="6"/>
      <dgm:spPr/>
    </dgm:pt>
    <dgm:pt modelId="{946D3448-3B8A-47FF-AEF3-A22BA0820A65}" type="pres">
      <dgm:prSet presAssocID="{2DB386EC-6801-4824-89A2-48B444EC868A}" presName="connTx" presStyleLbl="parChTrans1D3" presStyleIdx="0" presStyleCnt="6"/>
      <dgm:spPr/>
    </dgm:pt>
    <dgm:pt modelId="{E37B4A0D-5222-41DE-BEBA-F4B49064A21D}" type="pres">
      <dgm:prSet presAssocID="{6969AE56-03D7-4192-A50F-170E81554436}" presName="root2" presStyleCnt="0"/>
      <dgm:spPr/>
    </dgm:pt>
    <dgm:pt modelId="{EA089ADB-1334-4FAF-AB56-122E2F7BB228}" type="pres">
      <dgm:prSet presAssocID="{6969AE56-03D7-4192-A50F-170E81554436}" presName="LevelTwoTextNode" presStyleLbl="node3" presStyleIdx="0" presStyleCnt="6" custScaleX="425248" custScaleY="104940" custLinFactNeighborX="-1547" custLinFactNeighborY="-807">
        <dgm:presLayoutVars>
          <dgm:chPref val="3"/>
        </dgm:presLayoutVars>
      </dgm:prSet>
      <dgm:spPr/>
    </dgm:pt>
    <dgm:pt modelId="{5B07D3A2-1F44-4696-A366-60485BD800C3}" type="pres">
      <dgm:prSet presAssocID="{6969AE56-03D7-4192-A50F-170E81554436}" presName="level3hierChild" presStyleCnt="0"/>
      <dgm:spPr/>
    </dgm:pt>
    <dgm:pt modelId="{27BACC6D-B4C4-4C67-9C4B-856F967B46A8}" type="pres">
      <dgm:prSet presAssocID="{3EBD65F6-C29E-4247-BBD2-28A734D65903}" presName="conn2-1" presStyleLbl="parChTrans1D3" presStyleIdx="1" presStyleCnt="6"/>
      <dgm:spPr/>
    </dgm:pt>
    <dgm:pt modelId="{E650C670-F60F-479D-9BF4-B82D5B4D44B3}" type="pres">
      <dgm:prSet presAssocID="{3EBD65F6-C29E-4247-BBD2-28A734D65903}" presName="connTx" presStyleLbl="parChTrans1D3" presStyleIdx="1" presStyleCnt="6"/>
      <dgm:spPr/>
    </dgm:pt>
    <dgm:pt modelId="{4A925BA8-8508-42D2-9779-5A940191AA76}" type="pres">
      <dgm:prSet presAssocID="{0E75FCDC-0FBD-475C-9B9B-7116A22CDFF8}" presName="root2" presStyleCnt="0"/>
      <dgm:spPr/>
    </dgm:pt>
    <dgm:pt modelId="{1BE1DEEF-4A75-429B-B7BD-1F04D67BB4CF}" type="pres">
      <dgm:prSet presAssocID="{0E75FCDC-0FBD-475C-9B9B-7116A22CDFF8}" presName="LevelTwoTextNode" presStyleLbl="node3" presStyleIdx="1" presStyleCnt="6" custScaleX="245302">
        <dgm:presLayoutVars>
          <dgm:chPref val="3"/>
        </dgm:presLayoutVars>
      </dgm:prSet>
      <dgm:spPr/>
    </dgm:pt>
    <dgm:pt modelId="{5B44791A-AB3B-463C-8D40-3AB4FFAC8E91}" type="pres">
      <dgm:prSet presAssocID="{0E75FCDC-0FBD-475C-9B9B-7116A22CDFF8}" presName="level3hierChild" presStyleCnt="0"/>
      <dgm:spPr/>
    </dgm:pt>
    <dgm:pt modelId="{7EB07D5E-645F-40F3-BFFF-812E29A32D59}" type="pres">
      <dgm:prSet presAssocID="{F303D9B8-180E-4340-B553-DEE0E07B1018}" presName="conn2-1" presStyleLbl="parChTrans1D2" presStyleIdx="1" presStyleCnt="3"/>
      <dgm:spPr/>
    </dgm:pt>
    <dgm:pt modelId="{57A96BE9-8EA0-4DE4-B501-06DCDDCE8103}" type="pres">
      <dgm:prSet presAssocID="{F303D9B8-180E-4340-B553-DEE0E07B1018}" presName="connTx" presStyleLbl="parChTrans1D2" presStyleIdx="1" presStyleCnt="3"/>
      <dgm:spPr/>
    </dgm:pt>
    <dgm:pt modelId="{62B4A784-F6F5-485E-ACB4-D28FAF855B5A}" type="pres">
      <dgm:prSet presAssocID="{E9A46E88-37CF-4F1A-8A14-0FDC05466363}" presName="root2" presStyleCnt="0"/>
      <dgm:spPr/>
    </dgm:pt>
    <dgm:pt modelId="{2772AABD-CBD6-46A5-BC31-7478EB59E59B}" type="pres">
      <dgm:prSet presAssocID="{E9A46E88-37CF-4F1A-8A14-0FDC05466363}" presName="LevelTwoTextNode" presStyleLbl="node2" presStyleIdx="1" presStyleCnt="3">
        <dgm:presLayoutVars>
          <dgm:chPref val="3"/>
        </dgm:presLayoutVars>
      </dgm:prSet>
      <dgm:spPr/>
    </dgm:pt>
    <dgm:pt modelId="{73C93A8E-42F3-4F76-BA24-727812CDC293}" type="pres">
      <dgm:prSet presAssocID="{E9A46E88-37CF-4F1A-8A14-0FDC05466363}" presName="level3hierChild" presStyleCnt="0"/>
      <dgm:spPr/>
    </dgm:pt>
    <dgm:pt modelId="{295A969A-5558-41AA-BA92-886EB6451107}" type="pres">
      <dgm:prSet presAssocID="{C0E0CB24-51CB-41F8-8D47-3FCAD6AA1C0A}" presName="conn2-1" presStyleLbl="parChTrans1D3" presStyleIdx="2" presStyleCnt="6"/>
      <dgm:spPr/>
    </dgm:pt>
    <dgm:pt modelId="{6B31B6EC-057A-411E-AFB3-7C8BC9B1794E}" type="pres">
      <dgm:prSet presAssocID="{C0E0CB24-51CB-41F8-8D47-3FCAD6AA1C0A}" presName="connTx" presStyleLbl="parChTrans1D3" presStyleIdx="2" presStyleCnt="6"/>
      <dgm:spPr/>
    </dgm:pt>
    <dgm:pt modelId="{4EEF39B7-4910-432E-B47C-9FFBA2A45DB8}" type="pres">
      <dgm:prSet presAssocID="{D4573094-940D-4DC0-91F5-CAA0AAD3CACE}" presName="root2" presStyleCnt="0"/>
      <dgm:spPr/>
    </dgm:pt>
    <dgm:pt modelId="{A855A153-2EDD-4DB6-82E9-184035807002}" type="pres">
      <dgm:prSet presAssocID="{D4573094-940D-4DC0-91F5-CAA0AAD3CACE}" presName="LevelTwoTextNode" presStyleLbl="node3" presStyleIdx="2" presStyleCnt="6" custScaleX="401333">
        <dgm:presLayoutVars>
          <dgm:chPref val="3"/>
        </dgm:presLayoutVars>
      </dgm:prSet>
      <dgm:spPr/>
    </dgm:pt>
    <dgm:pt modelId="{2C917872-B1A8-4E05-B87C-3D99E9418193}" type="pres">
      <dgm:prSet presAssocID="{D4573094-940D-4DC0-91F5-CAA0AAD3CACE}" presName="level3hierChild" presStyleCnt="0"/>
      <dgm:spPr/>
    </dgm:pt>
    <dgm:pt modelId="{10DBE557-94A1-4F8D-B7F7-05D79847FAB0}" type="pres">
      <dgm:prSet presAssocID="{0DD6B3F8-494A-4838-9E5D-19422EC87A83}" presName="conn2-1" presStyleLbl="parChTrans1D3" presStyleIdx="3" presStyleCnt="6"/>
      <dgm:spPr/>
    </dgm:pt>
    <dgm:pt modelId="{F392036F-FEA0-40C6-9718-55A4E84B1BF9}" type="pres">
      <dgm:prSet presAssocID="{0DD6B3F8-494A-4838-9E5D-19422EC87A83}" presName="connTx" presStyleLbl="parChTrans1D3" presStyleIdx="3" presStyleCnt="6"/>
      <dgm:spPr/>
    </dgm:pt>
    <dgm:pt modelId="{1C341622-4D9D-4A99-A0D9-5CF21451D3F9}" type="pres">
      <dgm:prSet presAssocID="{6F016B92-4F91-442B-8C31-AA99266F2AC7}" presName="root2" presStyleCnt="0"/>
      <dgm:spPr/>
    </dgm:pt>
    <dgm:pt modelId="{68C07222-C161-4D35-9F6D-94B70522B700}" type="pres">
      <dgm:prSet presAssocID="{6F016B92-4F91-442B-8C31-AA99266F2AC7}" presName="LevelTwoTextNode" presStyleLbl="node3" presStyleIdx="3" presStyleCnt="6" custScaleX="299275" custScaleY="101780">
        <dgm:presLayoutVars>
          <dgm:chPref val="3"/>
        </dgm:presLayoutVars>
      </dgm:prSet>
      <dgm:spPr/>
    </dgm:pt>
    <dgm:pt modelId="{8BDD6733-7A08-4D6C-8635-7D488BF9E4C4}" type="pres">
      <dgm:prSet presAssocID="{6F016B92-4F91-442B-8C31-AA99266F2AC7}" presName="level3hierChild" presStyleCnt="0"/>
      <dgm:spPr/>
    </dgm:pt>
    <dgm:pt modelId="{9CAC4C0F-91CC-448F-9F05-F00C9A02E680}" type="pres">
      <dgm:prSet presAssocID="{4D53AC38-87B6-4942-8D7C-341F5431011D}" presName="conn2-1" presStyleLbl="parChTrans1D2" presStyleIdx="2" presStyleCnt="3"/>
      <dgm:spPr/>
    </dgm:pt>
    <dgm:pt modelId="{09B29ABE-71BF-494C-AD8B-1DA312E689DE}" type="pres">
      <dgm:prSet presAssocID="{4D53AC38-87B6-4942-8D7C-341F5431011D}" presName="connTx" presStyleLbl="parChTrans1D2" presStyleIdx="2" presStyleCnt="3"/>
      <dgm:spPr/>
    </dgm:pt>
    <dgm:pt modelId="{9012EF3A-4567-4E7F-80A0-9EAC99DC39F0}" type="pres">
      <dgm:prSet presAssocID="{05AA066C-906B-4809-A6AD-749CF299C82A}" presName="root2" presStyleCnt="0"/>
      <dgm:spPr/>
    </dgm:pt>
    <dgm:pt modelId="{ED891341-F951-4B98-85B3-514371EDE98C}" type="pres">
      <dgm:prSet presAssocID="{05AA066C-906B-4809-A6AD-749CF299C82A}" presName="LevelTwoTextNode" presStyleLbl="node2" presStyleIdx="2" presStyleCnt="3" custLinFactNeighborX="0" custLinFactNeighborY="-5133">
        <dgm:presLayoutVars>
          <dgm:chPref val="3"/>
        </dgm:presLayoutVars>
      </dgm:prSet>
      <dgm:spPr/>
    </dgm:pt>
    <dgm:pt modelId="{DE43A9BD-30E5-4608-8F46-4E0B5292E4B7}" type="pres">
      <dgm:prSet presAssocID="{05AA066C-906B-4809-A6AD-749CF299C82A}" presName="level3hierChild" presStyleCnt="0"/>
      <dgm:spPr/>
    </dgm:pt>
    <dgm:pt modelId="{F49A5FCC-C3E8-456F-B996-8BD488235149}" type="pres">
      <dgm:prSet presAssocID="{0BDD9EA8-82C3-49EA-AF7A-FDF6C129D8C1}" presName="conn2-1" presStyleLbl="parChTrans1D3" presStyleIdx="4" presStyleCnt="6"/>
      <dgm:spPr/>
    </dgm:pt>
    <dgm:pt modelId="{49FF3531-68EE-49F4-8567-411DA782A6A8}" type="pres">
      <dgm:prSet presAssocID="{0BDD9EA8-82C3-49EA-AF7A-FDF6C129D8C1}" presName="connTx" presStyleLbl="parChTrans1D3" presStyleIdx="4" presStyleCnt="6"/>
      <dgm:spPr/>
    </dgm:pt>
    <dgm:pt modelId="{405BD2BB-3A15-45C6-876E-C4DF630DC055}" type="pres">
      <dgm:prSet presAssocID="{F0B8F0AE-B64B-4947-A973-1D932555A206}" presName="root2" presStyleCnt="0"/>
      <dgm:spPr/>
    </dgm:pt>
    <dgm:pt modelId="{1B59E977-B387-4584-813F-422B8BDC3E80}" type="pres">
      <dgm:prSet presAssocID="{F0B8F0AE-B64B-4947-A973-1D932555A206}" presName="LevelTwoTextNode" presStyleLbl="node3" presStyleIdx="4" presStyleCnt="6" custScaleX="339257">
        <dgm:presLayoutVars>
          <dgm:chPref val="3"/>
        </dgm:presLayoutVars>
      </dgm:prSet>
      <dgm:spPr/>
    </dgm:pt>
    <dgm:pt modelId="{21A7205D-47B2-4DA5-8E3B-B440F4C45955}" type="pres">
      <dgm:prSet presAssocID="{F0B8F0AE-B64B-4947-A973-1D932555A206}" presName="level3hierChild" presStyleCnt="0"/>
      <dgm:spPr/>
    </dgm:pt>
    <dgm:pt modelId="{A1C1CFF8-FF96-4032-808F-7A7F4E0FAB7E}" type="pres">
      <dgm:prSet presAssocID="{012DF382-8907-44A9-B770-8F6D87143A69}" presName="conn2-1" presStyleLbl="parChTrans1D3" presStyleIdx="5" presStyleCnt="6"/>
      <dgm:spPr/>
    </dgm:pt>
    <dgm:pt modelId="{8D2A0816-4F08-4BE6-BCF2-F1CE9FC7393C}" type="pres">
      <dgm:prSet presAssocID="{012DF382-8907-44A9-B770-8F6D87143A69}" presName="connTx" presStyleLbl="parChTrans1D3" presStyleIdx="5" presStyleCnt="6"/>
      <dgm:spPr/>
    </dgm:pt>
    <dgm:pt modelId="{6FA8C4DD-9895-4270-A342-A07D1E938BD8}" type="pres">
      <dgm:prSet presAssocID="{F7A5B7F6-8D7F-48AA-9078-BA1181078EBC}" presName="root2" presStyleCnt="0"/>
      <dgm:spPr/>
    </dgm:pt>
    <dgm:pt modelId="{3A9313FD-1FCB-41E7-A626-EA85C454A93A}" type="pres">
      <dgm:prSet presAssocID="{F7A5B7F6-8D7F-48AA-9078-BA1181078EBC}" presName="LevelTwoTextNode" presStyleLbl="node3" presStyleIdx="5" presStyleCnt="6" custScaleX="249291">
        <dgm:presLayoutVars>
          <dgm:chPref val="3"/>
        </dgm:presLayoutVars>
      </dgm:prSet>
      <dgm:spPr/>
    </dgm:pt>
    <dgm:pt modelId="{2E5D0AF3-9068-482B-9FC8-FA695104D6F2}" type="pres">
      <dgm:prSet presAssocID="{F7A5B7F6-8D7F-48AA-9078-BA1181078EBC}" presName="level3hierChild" presStyleCnt="0"/>
      <dgm:spPr/>
    </dgm:pt>
  </dgm:ptLst>
  <dgm:cxnLst>
    <dgm:cxn modelId="{5F9C0500-6ED8-450A-BF99-EC64A46E896F}" type="presOf" srcId="{3EBD65F6-C29E-4247-BBD2-28A734D65903}" destId="{E650C670-F60F-479D-9BF4-B82D5B4D44B3}" srcOrd="1" destOrd="0" presId="urn:microsoft.com/office/officeart/2005/8/layout/hierarchy2"/>
    <dgm:cxn modelId="{BEC00805-68A0-4A74-BF1A-EBBFD4A18A4C}" type="presOf" srcId="{4C2EAC67-9F23-4129-BB69-494AE2CBBAC8}" destId="{8F67FB20-CDFB-44A8-B0AD-5EADD447AB07}" srcOrd="0" destOrd="0" presId="urn:microsoft.com/office/officeart/2005/8/layout/hierarchy2"/>
    <dgm:cxn modelId="{43E92106-7FBB-459D-A199-17A6DA49291F}" type="presOf" srcId="{B04C9D73-3C30-4810-B4CE-49056452E842}" destId="{D03F7192-D866-4506-BEB8-9C0832B320D2}" srcOrd="0" destOrd="0" presId="urn:microsoft.com/office/officeart/2005/8/layout/hierarchy2"/>
    <dgm:cxn modelId="{31F3EC0A-DC15-442F-A56A-0195E70AE266}" srcId="{4C2EAC67-9F23-4129-BB69-494AE2CBBAC8}" destId="{05AA066C-906B-4809-A6AD-749CF299C82A}" srcOrd="2" destOrd="0" parTransId="{4D53AC38-87B6-4942-8D7C-341F5431011D}" sibTransId="{D81AA053-0C05-456B-8E59-835E45BA2CFE}"/>
    <dgm:cxn modelId="{27C3B90E-68A5-46AD-B02C-F2F19437916E}" srcId="{E9A46E88-37CF-4F1A-8A14-0FDC05466363}" destId="{6F016B92-4F91-442B-8C31-AA99266F2AC7}" srcOrd="1" destOrd="0" parTransId="{0DD6B3F8-494A-4838-9E5D-19422EC87A83}" sibTransId="{6AFC61FA-47DE-4A14-9F63-2EF42528C263}"/>
    <dgm:cxn modelId="{AD0D7518-26EE-4045-A3BB-3B3C3E475A6D}" srcId="{E9A46E88-37CF-4F1A-8A14-0FDC05466363}" destId="{D4573094-940D-4DC0-91F5-CAA0AAD3CACE}" srcOrd="0" destOrd="0" parTransId="{C0E0CB24-51CB-41F8-8D47-3FCAD6AA1C0A}" sibTransId="{E05B255D-CD73-46F7-9ACF-80570767B271}"/>
    <dgm:cxn modelId="{C817A027-5F41-493C-A457-7A79EB485777}" type="presOf" srcId="{F303D9B8-180E-4340-B553-DEE0E07B1018}" destId="{57A96BE9-8EA0-4DE4-B501-06DCDDCE8103}" srcOrd="1" destOrd="0" presId="urn:microsoft.com/office/officeart/2005/8/layout/hierarchy2"/>
    <dgm:cxn modelId="{27A15328-DAB5-4D3E-8546-7D15892ED06D}" type="presOf" srcId="{81F9A968-0000-4E42-9E3E-3EEE80956064}" destId="{9238E85E-0FF8-4072-AAE6-189B390B279C}" srcOrd="1" destOrd="0" presId="urn:microsoft.com/office/officeart/2005/8/layout/hierarchy2"/>
    <dgm:cxn modelId="{5F03062C-6EEF-49CE-A52A-DA7C5F50F832}" type="presOf" srcId="{012DF382-8907-44A9-B770-8F6D87143A69}" destId="{8D2A0816-4F08-4BE6-BCF2-F1CE9FC7393C}" srcOrd="1" destOrd="0" presId="urn:microsoft.com/office/officeart/2005/8/layout/hierarchy2"/>
    <dgm:cxn modelId="{764FB12C-D012-466A-84DC-C64D3B03C0C2}" srcId="{05AA066C-906B-4809-A6AD-749CF299C82A}" destId="{F7A5B7F6-8D7F-48AA-9078-BA1181078EBC}" srcOrd="1" destOrd="0" parTransId="{012DF382-8907-44A9-B770-8F6D87143A69}" sibTransId="{66E6E322-44EC-45F6-AB67-C7A173C872AE}"/>
    <dgm:cxn modelId="{6DEDC12C-D2F4-460E-923F-45CCA116F944}" type="presOf" srcId="{E9A46E88-37CF-4F1A-8A14-0FDC05466363}" destId="{2772AABD-CBD6-46A5-BC31-7478EB59E59B}" srcOrd="0" destOrd="0" presId="urn:microsoft.com/office/officeart/2005/8/layout/hierarchy2"/>
    <dgm:cxn modelId="{8EF43830-9EC8-4F52-9C22-384845611A55}" srcId="{B04C9D73-3C30-4810-B4CE-49056452E842}" destId="{6969AE56-03D7-4192-A50F-170E81554436}" srcOrd="0" destOrd="0" parTransId="{2DB386EC-6801-4824-89A2-48B444EC868A}" sibTransId="{8BA3E840-17C0-4196-AFB0-F65D3514FFFF}"/>
    <dgm:cxn modelId="{548FCA34-C8A6-40F1-867C-D542FE693BE7}" type="presOf" srcId="{F7A5B7F6-8D7F-48AA-9078-BA1181078EBC}" destId="{3A9313FD-1FCB-41E7-A626-EA85C454A93A}" srcOrd="0" destOrd="0" presId="urn:microsoft.com/office/officeart/2005/8/layout/hierarchy2"/>
    <dgm:cxn modelId="{BFF1E738-B80C-487C-B259-C148D4241A45}" type="presOf" srcId="{81F9A968-0000-4E42-9E3E-3EEE80956064}" destId="{11137724-4AD5-479B-9FFD-6EF1B231F51A}" srcOrd="0" destOrd="0" presId="urn:microsoft.com/office/officeart/2005/8/layout/hierarchy2"/>
    <dgm:cxn modelId="{EA24455B-D724-4860-A784-E2A5D204520F}" type="presOf" srcId="{3EBD65F6-C29E-4247-BBD2-28A734D65903}" destId="{27BACC6D-B4C4-4C67-9C4B-856F967B46A8}" srcOrd="0" destOrd="0" presId="urn:microsoft.com/office/officeart/2005/8/layout/hierarchy2"/>
    <dgm:cxn modelId="{E62F9168-B317-4D52-8B37-30319C00DFDA}" type="presOf" srcId="{6969AE56-03D7-4192-A50F-170E81554436}" destId="{EA089ADB-1334-4FAF-AB56-122E2F7BB228}" srcOrd="0" destOrd="0" presId="urn:microsoft.com/office/officeart/2005/8/layout/hierarchy2"/>
    <dgm:cxn modelId="{61910B71-2FD0-447D-BBDC-6E90A83BFCCD}" type="presOf" srcId="{615B494A-E528-4167-B4A2-DD8A989041AE}" destId="{236D30B3-F00F-4075-83E8-C36F0F929A5F}" srcOrd="0" destOrd="0" presId="urn:microsoft.com/office/officeart/2005/8/layout/hierarchy2"/>
    <dgm:cxn modelId="{3B7A4877-10C3-4E00-AE91-4C1D38B36298}" type="presOf" srcId="{0BDD9EA8-82C3-49EA-AF7A-FDF6C129D8C1}" destId="{49FF3531-68EE-49F4-8567-411DA782A6A8}" srcOrd="1" destOrd="0" presId="urn:microsoft.com/office/officeart/2005/8/layout/hierarchy2"/>
    <dgm:cxn modelId="{7254157B-BDDF-4187-A331-4FA8CB25D666}" type="presOf" srcId="{05AA066C-906B-4809-A6AD-749CF299C82A}" destId="{ED891341-F951-4B98-85B3-514371EDE98C}" srcOrd="0" destOrd="0" presId="urn:microsoft.com/office/officeart/2005/8/layout/hierarchy2"/>
    <dgm:cxn modelId="{042F5E7D-577B-4CCC-BE67-3DCF1B634C35}" type="presOf" srcId="{4D53AC38-87B6-4942-8D7C-341F5431011D}" destId="{09B29ABE-71BF-494C-AD8B-1DA312E689DE}" srcOrd="1" destOrd="0" presId="urn:microsoft.com/office/officeart/2005/8/layout/hierarchy2"/>
    <dgm:cxn modelId="{FD0FDF7D-8CE2-45A1-BD94-1852C717B672}" type="presOf" srcId="{0DD6B3F8-494A-4838-9E5D-19422EC87A83}" destId="{10DBE557-94A1-4F8D-B7F7-05D79847FAB0}" srcOrd="0" destOrd="0" presId="urn:microsoft.com/office/officeart/2005/8/layout/hierarchy2"/>
    <dgm:cxn modelId="{361CF580-C6B3-4DF6-93C3-6D0C95DC7DF8}" srcId="{05AA066C-906B-4809-A6AD-749CF299C82A}" destId="{F0B8F0AE-B64B-4947-A973-1D932555A206}" srcOrd="0" destOrd="0" parTransId="{0BDD9EA8-82C3-49EA-AF7A-FDF6C129D8C1}" sibTransId="{F57E4CB0-F591-4E43-AE32-6EC08D2F77E9}"/>
    <dgm:cxn modelId="{60A60191-03BF-45B4-A850-4BB418AE530C}" type="presOf" srcId="{0E75FCDC-0FBD-475C-9B9B-7116A22CDFF8}" destId="{1BE1DEEF-4A75-429B-B7BD-1F04D67BB4CF}" srcOrd="0" destOrd="0" presId="urn:microsoft.com/office/officeart/2005/8/layout/hierarchy2"/>
    <dgm:cxn modelId="{42843494-1AEE-432A-8E51-840D6ACD262C}" srcId="{615B494A-E528-4167-B4A2-DD8A989041AE}" destId="{4C2EAC67-9F23-4129-BB69-494AE2CBBAC8}" srcOrd="0" destOrd="0" parTransId="{DC6854C0-B0C2-4DBF-9D21-C850153C527B}" sibTransId="{2A4379A1-8018-46F2-B1B3-A2F87FDF9702}"/>
    <dgm:cxn modelId="{2BC48296-93CC-4A61-B79F-02EF57C4D8AF}" type="presOf" srcId="{0BDD9EA8-82C3-49EA-AF7A-FDF6C129D8C1}" destId="{F49A5FCC-C3E8-456F-B996-8BD488235149}" srcOrd="0" destOrd="0" presId="urn:microsoft.com/office/officeart/2005/8/layout/hierarchy2"/>
    <dgm:cxn modelId="{27B1F59F-572B-4857-887E-31886A9F32A7}" type="presOf" srcId="{0DD6B3F8-494A-4838-9E5D-19422EC87A83}" destId="{F392036F-FEA0-40C6-9718-55A4E84B1BF9}" srcOrd="1" destOrd="0" presId="urn:microsoft.com/office/officeart/2005/8/layout/hierarchy2"/>
    <dgm:cxn modelId="{680287A4-525F-43D6-855B-B8C2C0677126}" type="presOf" srcId="{C0E0CB24-51CB-41F8-8D47-3FCAD6AA1C0A}" destId="{295A969A-5558-41AA-BA92-886EB6451107}" srcOrd="0" destOrd="0" presId="urn:microsoft.com/office/officeart/2005/8/layout/hierarchy2"/>
    <dgm:cxn modelId="{F58434A5-FAA0-4DC7-892F-E1FAC8476C3B}" type="presOf" srcId="{F0B8F0AE-B64B-4947-A973-1D932555A206}" destId="{1B59E977-B387-4584-813F-422B8BDC3E80}" srcOrd="0" destOrd="0" presId="urn:microsoft.com/office/officeart/2005/8/layout/hierarchy2"/>
    <dgm:cxn modelId="{6F4CB7AB-1AE2-44C2-A8E2-D2086F471F33}" srcId="{B04C9D73-3C30-4810-B4CE-49056452E842}" destId="{0E75FCDC-0FBD-475C-9B9B-7116A22CDFF8}" srcOrd="1" destOrd="0" parTransId="{3EBD65F6-C29E-4247-BBD2-28A734D65903}" sibTransId="{E6A1D992-5ED8-4AA3-A58D-8F5AF30E13E7}"/>
    <dgm:cxn modelId="{F9B4A7AE-652F-47B9-A64B-2826D7C7FE6C}" srcId="{4C2EAC67-9F23-4129-BB69-494AE2CBBAC8}" destId="{B04C9D73-3C30-4810-B4CE-49056452E842}" srcOrd="0" destOrd="0" parTransId="{81F9A968-0000-4E42-9E3E-3EEE80956064}" sibTransId="{6D0BF33C-BA99-451C-B7ED-E932876C5145}"/>
    <dgm:cxn modelId="{0BA25BAF-3DC3-452C-AAFD-169D63B72C89}" type="presOf" srcId="{F303D9B8-180E-4340-B553-DEE0E07B1018}" destId="{7EB07D5E-645F-40F3-BFFF-812E29A32D59}" srcOrd="0" destOrd="0" presId="urn:microsoft.com/office/officeart/2005/8/layout/hierarchy2"/>
    <dgm:cxn modelId="{9F5ED5B1-2476-4000-BF3F-BF5F6D0D3A6E}" type="presOf" srcId="{2DB386EC-6801-4824-89A2-48B444EC868A}" destId="{946D3448-3B8A-47FF-AEF3-A22BA0820A65}" srcOrd="1" destOrd="0" presId="urn:microsoft.com/office/officeart/2005/8/layout/hierarchy2"/>
    <dgm:cxn modelId="{80AA64B4-63B1-4B98-B37E-E0BB7245DF69}" type="presOf" srcId="{012DF382-8907-44A9-B770-8F6D87143A69}" destId="{A1C1CFF8-FF96-4032-808F-7A7F4E0FAB7E}" srcOrd="0" destOrd="0" presId="urn:microsoft.com/office/officeart/2005/8/layout/hierarchy2"/>
    <dgm:cxn modelId="{3303B4B5-886B-40C5-A610-E7794705B279}" type="presOf" srcId="{6F016B92-4F91-442B-8C31-AA99266F2AC7}" destId="{68C07222-C161-4D35-9F6D-94B70522B700}" srcOrd="0" destOrd="0" presId="urn:microsoft.com/office/officeart/2005/8/layout/hierarchy2"/>
    <dgm:cxn modelId="{3DDC28C3-AFA4-42EE-8409-479CAF67E897}" type="presOf" srcId="{4D53AC38-87B6-4942-8D7C-341F5431011D}" destId="{9CAC4C0F-91CC-448F-9F05-F00C9A02E680}" srcOrd="0" destOrd="0" presId="urn:microsoft.com/office/officeart/2005/8/layout/hierarchy2"/>
    <dgm:cxn modelId="{776134CF-E18B-4176-8CAC-4D8899D85031}" type="presOf" srcId="{2DB386EC-6801-4824-89A2-48B444EC868A}" destId="{C22E97AD-8F30-446E-8CEE-EAAC788E5E92}" srcOrd="0" destOrd="0" presId="urn:microsoft.com/office/officeart/2005/8/layout/hierarchy2"/>
    <dgm:cxn modelId="{C6064CD8-2D7D-40F7-808A-3B2FB3379C8D}" type="presOf" srcId="{D4573094-940D-4DC0-91F5-CAA0AAD3CACE}" destId="{A855A153-2EDD-4DB6-82E9-184035807002}" srcOrd="0" destOrd="0" presId="urn:microsoft.com/office/officeart/2005/8/layout/hierarchy2"/>
    <dgm:cxn modelId="{4EF076D9-A888-43FD-B31A-C5D718349F5D}" type="presOf" srcId="{C0E0CB24-51CB-41F8-8D47-3FCAD6AA1C0A}" destId="{6B31B6EC-057A-411E-AFB3-7C8BC9B1794E}" srcOrd="1" destOrd="0" presId="urn:microsoft.com/office/officeart/2005/8/layout/hierarchy2"/>
    <dgm:cxn modelId="{AE08C6D9-037D-4D97-A374-B3BA3C442B97}" srcId="{4C2EAC67-9F23-4129-BB69-494AE2CBBAC8}" destId="{E9A46E88-37CF-4F1A-8A14-0FDC05466363}" srcOrd="1" destOrd="0" parTransId="{F303D9B8-180E-4340-B553-DEE0E07B1018}" sibTransId="{2EA9D52F-00FB-49ED-B37B-A64841ECF6D5}"/>
    <dgm:cxn modelId="{901F6E7A-DDB3-4B14-8AB5-3D2B007A219B}" type="presParOf" srcId="{236D30B3-F00F-4075-83E8-C36F0F929A5F}" destId="{EBD76BA3-EDE1-4076-9DC6-4B94675A0DC0}" srcOrd="0" destOrd="0" presId="urn:microsoft.com/office/officeart/2005/8/layout/hierarchy2"/>
    <dgm:cxn modelId="{B5F68ADA-7647-4B13-9E5C-B991D2496C97}" type="presParOf" srcId="{EBD76BA3-EDE1-4076-9DC6-4B94675A0DC0}" destId="{8F67FB20-CDFB-44A8-B0AD-5EADD447AB07}" srcOrd="0" destOrd="0" presId="urn:microsoft.com/office/officeart/2005/8/layout/hierarchy2"/>
    <dgm:cxn modelId="{C4C3F287-CC56-4C4A-B391-1ED1198C7B2D}" type="presParOf" srcId="{EBD76BA3-EDE1-4076-9DC6-4B94675A0DC0}" destId="{AD24193B-88F8-456F-AB14-C1C02A7774C2}" srcOrd="1" destOrd="0" presId="urn:microsoft.com/office/officeart/2005/8/layout/hierarchy2"/>
    <dgm:cxn modelId="{42BEC78D-33D3-48D7-B791-14CF9BF04EA5}" type="presParOf" srcId="{AD24193B-88F8-456F-AB14-C1C02A7774C2}" destId="{11137724-4AD5-479B-9FFD-6EF1B231F51A}" srcOrd="0" destOrd="0" presId="urn:microsoft.com/office/officeart/2005/8/layout/hierarchy2"/>
    <dgm:cxn modelId="{B626D239-12B8-4EA3-8B73-6CB5521ACF12}" type="presParOf" srcId="{11137724-4AD5-479B-9FFD-6EF1B231F51A}" destId="{9238E85E-0FF8-4072-AAE6-189B390B279C}" srcOrd="0" destOrd="0" presId="urn:microsoft.com/office/officeart/2005/8/layout/hierarchy2"/>
    <dgm:cxn modelId="{D1C3F9EB-8FE2-48A1-B2D0-8AB0890E635C}" type="presParOf" srcId="{AD24193B-88F8-456F-AB14-C1C02A7774C2}" destId="{B2A3322F-CC24-47F9-B9FD-F9190B95B6A6}" srcOrd="1" destOrd="0" presId="urn:microsoft.com/office/officeart/2005/8/layout/hierarchy2"/>
    <dgm:cxn modelId="{3ED07AD5-608F-49B5-9A87-19402D69633E}" type="presParOf" srcId="{B2A3322F-CC24-47F9-B9FD-F9190B95B6A6}" destId="{D03F7192-D866-4506-BEB8-9C0832B320D2}" srcOrd="0" destOrd="0" presId="urn:microsoft.com/office/officeart/2005/8/layout/hierarchy2"/>
    <dgm:cxn modelId="{2DF3282B-2741-4395-A9A4-B6F21FA93745}" type="presParOf" srcId="{B2A3322F-CC24-47F9-B9FD-F9190B95B6A6}" destId="{FA716AFD-198A-40BC-9F73-F787DFABCC2A}" srcOrd="1" destOrd="0" presId="urn:microsoft.com/office/officeart/2005/8/layout/hierarchy2"/>
    <dgm:cxn modelId="{F3108663-B0F2-4D8F-8451-E643E6F3F0A7}" type="presParOf" srcId="{FA716AFD-198A-40BC-9F73-F787DFABCC2A}" destId="{C22E97AD-8F30-446E-8CEE-EAAC788E5E92}" srcOrd="0" destOrd="0" presId="urn:microsoft.com/office/officeart/2005/8/layout/hierarchy2"/>
    <dgm:cxn modelId="{8D0A08EA-DC06-453A-8775-024070ED09CF}" type="presParOf" srcId="{C22E97AD-8F30-446E-8CEE-EAAC788E5E92}" destId="{946D3448-3B8A-47FF-AEF3-A22BA0820A65}" srcOrd="0" destOrd="0" presId="urn:microsoft.com/office/officeart/2005/8/layout/hierarchy2"/>
    <dgm:cxn modelId="{3B673173-922A-4211-B6F8-C54361B8F432}" type="presParOf" srcId="{FA716AFD-198A-40BC-9F73-F787DFABCC2A}" destId="{E37B4A0D-5222-41DE-BEBA-F4B49064A21D}" srcOrd="1" destOrd="0" presId="urn:microsoft.com/office/officeart/2005/8/layout/hierarchy2"/>
    <dgm:cxn modelId="{2EB423B9-39AB-4769-BF03-A146D1C37C37}" type="presParOf" srcId="{E37B4A0D-5222-41DE-BEBA-F4B49064A21D}" destId="{EA089ADB-1334-4FAF-AB56-122E2F7BB228}" srcOrd="0" destOrd="0" presId="urn:microsoft.com/office/officeart/2005/8/layout/hierarchy2"/>
    <dgm:cxn modelId="{06FFEA4F-1E14-4205-A4E8-A6133C1FB458}" type="presParOf" srcId="{E37B4A0D-5222-41DE-BEBA-F4B49064A21D}" destId="{5B07D3A2-1F44-4696-A366-60485BD800C3}" srcOrd="1" destOrd="0" presId="urn:microsoft.com/office/officeart/2005/8/layout/hierarchy2"/>
    <dgm:cxn modelId="{8D7CE4DD-BA4D-40F4-BD03-D9F44C17D9BD}" type="presParOf" srcId="{FA716AFD-198A-40BC-9F73-F787DFABCC2A}" destId="{27BACC6D-B4C4-4C67-9C4B-856F967B46A8}" srcOrd="2" destOrd="0" presId="urn:microsoft.com/office/officeart/2005/8/layout/hierarchy2"/>
    <dgm:cxn modelId="{85B4536F-7A0E-4E54-8631-5D44416C5799}" type="presParOf" srcId="{27BACC6D-B4C4-4C67-9C4B-856F967B46A8}" destId="{E650C670-F60F-479D-9BF4-B82D5B4D44B3}" srcOrd="0" destOrd="0" presId="urn:microsoft.com/office/officeart/2005/8/layout/hierarchy2"/>
    <dgm:cxn modelId="{2B86280C-ADA3-4F2B-9F8D-380B8817FCA6}" type="presParOf" srcId="{FA716AFD-198A-40BC-9F73-F787DFABCC2A}" destId="{4A925BA8-8508-42D2-9779-5A940191AA76}" srcOrd="3" destOrd="0" presId="urn:microsoft.com/office/officeart/2005/8/layout/hierarchy2"/>
    <dgm:cxn modelId="{01EF0E64-90F0-4C64-A4C3-31B79BE09C4B}" type="presParOf" srcId="{4A925BA8-8508-42D2-9779-5A940191AA76}" destId="{1BE1DEEF-4A75-429B-B7BD-1F04D67BB4CF}" srcOrd="0" destOrd="0" presId="urn:microsoft.com/office/officeart/2005/8/layout/hierarchy2"/>
    <dgm:cxn modelId="{E9FF2061-E559-4430-86AD-7D85F92BAD43}" type="presParOf" srcId="{4A925BA8-8508-42D2-9779-5A940191AA76}" destId="{5B44791A-AB3B-463C-8D40-3AB4FFAC8E91}" srcOrd="1" destOrd="0" presId="urn:microsoft.com/office/officeart/2005/8/layout/hierarchy2"/>
    <dgm:cxn modelId="{3D06E41C-74EC-43FF-8F12-04B9B7D16BC5}" type="presParOf" srcId="{AD24193B-88F8-456F-AB14-C1C02A7774C2}" destId="{7EB07D5E-645F-40F3-BFFF-812E29A32D59}" srcOrd="2" destOrd="0" presId="urn:microsoft.com/office/officeart/2005/8/layout/hierarchy2"/>
    <dgm:cxn modelId="{251913D0-2766-4926-956B-00234807E5E8}" type="presParOf" srcId="{7EB07D5E-645F-40F3-BFFF-812E29A32D59}" destId="{57A96BE9-8EA0-4DE4-B501-06DCDDCE8103}" srcOrd="0" destOrd="0" presId="urn:microsoft.com/office/officeart/2005/8/layout/hierarchy2"/>
    <dgm:cxn modelId="{523A3DFC-DF39-47A9-BA0E-F998ADE3DFEC}" type="presParOf" srcId="{AD24193B-88F8-456F-AB14-C1C02A7774C2}" destId="{62B4A784-F6F5-485E-ACB4-D28FAF855B5A}" srcOrd="3" destOrd="0" presId="urn:microsoft.com/office/officeart/2005/8/layout/hierarchy2"/>
    <dgm:cxn modelId="{612F6F26-9DC2-4CBF-AADB-422820AD4F5B}" type="presParOf" srcId="{62B4A784-F6F5-485E-ACB4-D28FAF855B5A}" destId="{2772AABD-CBD6-46A5-BC31-7478EB59E59B}" srcOrd="0" destOrd="0" presId="urn:microsoft.com/office/officeart/2005/8/layout/hierarchy2"/>
    <dgm:cxn modelId="{A2F2FD51-DD4B-4C1D-92EA-3DB6AEF68056}" type="presParOf" srcId="{62B4A784-F6F5-485E-ACB4-D28FAF855B5A}" destId="{73C93A8E-42F3-4F76-BA24-727812CDC293}" srcOrd="1" destOrd="0" presId="urn:microsoft.com/office/officeart/2005/8/layout/hierarchy2"/>
    <dgm:cxn modelId="{D333239E-CF08-4985-99A3-527C3223DDEC}" type="presParOf" srcId="{73C93A8E-42F3-4F76-BA24-727812CDC293}" destId="{295A969A-5558-41AA-BA92-886EB6451107}" srcOrd="0" destOrd="0" presId="urn:microsoft.com/office/officeart/2005/8/layout/hierarchy2"/>
    <dgm:cxn modelId="{87D02C8D-CD03-4B13-9B9C-27BFDBE7FEDF}" type="presParOf" srcId="{295A969A-5558-41AA-BA92-886EB6451107}" destId="{6B31B6EC-057A-411E-AFB3-7C8BC9B1794E}" srcOrd="0" destOrd="0" presId="urn:microsoft.com/office/officeart/2005/8/layout/hierarchy2"/>
    <dgm:cxn modelId="{689FAD62-B333-4F8D-885B-9587DC8A5D90}" type="presParOf" srcId="{73C93A8E-42F3-4F76-BA24-727812CDC293}" destId="{4EEF39B7-4910-432E-B47C-9FFBA2A45DB8}" srcOrd="1" destOrd="0" presId="urn:microsoft.com/office/officeart/2005/8/layout/hierarchy2"/>
    <dgm:cxn modelId="{D8807281-26A4-42FC-9D63-ACCB4693730A}" type="presParOf" srcId="{4EEF39B7-4910-432E-B47C-9FFBA2A45DB8}" destId="{A855A153-2EDD-4DB6-82E9-184035807002}" srcOrd="0" destOrd="0" presId="urn:microsoft.com/office/officeart/2005/8/layout/hierarchy2"/>
    <dgm:cxn modelId="{4816266F-D543-4314-A4F6-2179DAF9153F}" type="presParOf" srcId="{4EEF39B7-4910-432E-B47C-9FFBA2A45DB8}" destId="{2C917872-B1A8-4E05-B87C-3D99E9418193}" srcOrd="1" destOrd="0" presId="urn:microsoft.com/office/officeart/2005/8/layout/hierarchy2"/>
    <dgm:cxn modelId="{DC5CC40D-864B-4D02-884E-C09D27C5298A}" type="presParOf" srcId="{73C93A8E-42F3-4F76-BA24-727812CDC293}" destId="{10DBE557-94A1-4F8D-B7F7-05D79847FAB0}" srcOrd="2" destOrd="0" presId="urn:microsoft.com/office/officeart/2005/8/layout/hierarchy2"/>
    <dgm:cxn modelId="{FB78C464-72BC-4AFD-B0E0-3E7D23D17D26}" type="presParOf" srcId="{10DBE557-94A1-4F8D-B7F7-05D79847FAB0}" destId="{F392036F-FEA0-40C6-9718-55A4E84B1BF9}" srcOrd="0" destOrd="0" presId="urn:microsoft.com/office/officeart/2005/8/layout/hierarchy2"/>
    <dgm:cxn modelId="{A8C63C8C-65D9-467D-B43E-48EE9B77CB9C}" type="presParOf" srcId="{73C93A8E-42F3-4F76-BA24-727812CDC293}" destId="{1C341622-4D9D-4A99-A0D9-5CF21451D3F9}" srcOrd="3" destOrd="0" presId="urn:microsoft.com/office/officeart/2005/8/layout/hierarchy2"/>
    <dgm:cxn modelId="{6EA71BDC-A436-49C1-AFDB-71768D5D1F50}" type="presParOf" srcId="{1C341622-4D9D-4A99-A0D9-5CF21451D3F9}" destId="{68C07222-C161-4D35-9F6D-94B70522B700}" srcOrd="0" destOrd="0" presId="urn:microsoft.com/office/officeart/2005/8/layout/hierarchy2"/>
    <dgm:cxn modelId="{987F37C3-DD6A-419A-A0DC-9991DAB771BB}" type="presParOf" srcId="{1C341622-4D9D-4A99-A0D9-5CF21451D3F9}" destId="{8BDD6733-7A08-4D6C-8635-7D488BF9E4C4}" srcOrd="1" destOrd="0" presId="urn:microsoft.com/office/officeart/2005/8/layout/hierarchy2"/>
    <dgm:cxn modelId="{44CD2F67-05F5-42CC-AFD1-73C8D6A1F179}" type="presParOf" srcId="{AD24193B-88F8-456F-AB14-C1C02A7774C2}" destId="{9CAC4C0F-91CC-448F-9F05-F00C9A02E680}" srcOrd="4" destOrd="0" presId="urn:microsoft.com/office/officeart/2005/8/layout/hierarchy2"/>
    <dgm:cxn modelId="{C4BA7E82-735D-495A-8B90-D94427DE0C95}" type="presParOf" srcId="{9CAC4C0F-91CC-448F-9F05-F00C9A02E680}" destId="{09B29ABE-71BF-494C-AD8B-1DA312E689DE}" srcOrd="0" destOrd="0" presId="urn:microsoft.com/office/officeart/2005/8/layout/hierarchy2"/>
    <dgm:cxn modelId="{DF443BC3-E568-439A-8503-A83BE244B444}" type="presParOf" srcId="{AD24193B-88F8-456F-AB14-C1C02A7774C2}" destId="{9012EF3A-4567-4E7F-80A0-9EAC99DC39F0}" srcOrd="5" destOrd="0" presId="urn:microsoft.com/office/officeart/2005/8/layout/hierarchy2"/>
    <dgm:cxn modelId="{725A9F1D-A87C-4B87-8883-6F5D6C41EDBF}" type="presParOf" srcId="{9012EF3A-4567-4E7F-80A0-9EAC99DC39F0}" destId="{ED891341-F951-4B98-85B3-514371EDE98C}" srcOrd="0" destOrd="0" presId="urn:microsoft.com/office/officeart/2005/8/layout/hierarchy2"/>
    <dgm:cxn modelId="{5CE50B06-FD06-4FB9-8D48-287A06F33069}" type="presParOf" srcId="{9012EF3A-4567-4E7F-80A0-9EAC99DC39F0}" destId="{DE43A9BD-30E5-4608-8F46-4E0B5292E4B7}" srcOrd="1" destOrd="0" presId="urn:microsoft.com/office/officeart/2005/8/layout/hierarchy2"/>
    <dgm:cxn modelId="{79E97E5C-2088-4039-8EDA-188823A5B71D}" type="presParOf" srcId="{DE43A9BD-30E5-4608-8F46-4E0B5292E4B7}" destId="{F49A5FCC-C3E8-456F-B996-8BD488235149}" srcOrd="0" destOrd="0" presId="urn:microsoft.com/office/officeart/2005/8/layout/hierarchy2"/>
    <dgm:cxn modelId="{E2413CB1-4CE2-4D5B-B4D7-FC6A024768CE}" type="presParOf" srcId="{F49A5FCC-C3E8-456F-B996-8BD488235149}" destId="{49FF3531-68EE-49F4-8567-411DA782A6A8}" srcOrd="0" destOrd="0" presId="urn:microsoft.com/office/officeart/2005/8/layout/hierarchy2"/>
    <dgm:cxn modelId="{192C9375-2202-4404-B304-9C7EA70360FA}" type="presParOf" srcId="{DE43A9BD-30E5-4608-8F46-4E0B5292E4B7}" destId="{405BD2BB-3A15-45C6-876E-C4DF630DC055}" srcOrd="1" destOrd="0" presId="urn:microsoft.com/office/officeart/2005/8/layout/hierarchy2"/>
    <dgm:cxn modelId="{1CDDCC61-B653-43F9-A101-2D2BBEF36AB9}" type="presParOf" srcId="{405BD2BB-3A15-45C6-876E-C4DF630DC055}" destId="{1B59E977-B387-4584-813F-422B8BDC3E80}" srcOrd="0" destOrd="0" presId="urn:microsoft.com/office/officeart/2005/8/layout/hierarchy2"/>
    <dgm:cxn modelId="{034E5EB8-6FCC-4C3F-A5D8-6909833253DB}" type="presParOf" srcId="{405BD2BB-3A15-45C6-876E-C4DF630DC055}" destId="{21A7205D-47B2-4DA5-8E3B-B440F4C45955}" srcOrd="1" destOrd="0" presId="urn:microsoft.com/office/officeart/2005/8/layout/hierarchy2"/>
    <dgm:cxn modelId="{D49D48A1-5D9D-4A60-B407-DFC9B33F6019}" type="presParOf" srcId="{DE43A9BD-30E5-4608-8F46-4E0B5292E4B7}" destId="{A1C1CFF8-FF96-4032-808F-7A7F4E0FAB7E}" srcOrd="2" destOrd="0" presId="urn:microsoft.com/office/officeart/2005/8/layout/hierarchy2"/>
    <dgm:cxn modelId="{D2270E91-A52F-4058-8BED-07FB21629022}" type="presParOf" srcId="{A1C1CFF8-FF96-4032-808F-7A7F4E0FAB7E}" destId="{8D2A0816-4F08-4BE6-BCF2-F1CE9FC7393C}" srcOrd="0" destOrd="0" presId="urn:microsoft.com/office/officeart/2005/8/layout/hierarchy2"/>
    <dgm:cxn modelId="{B18832D0-B321-475A-9997-2806B0C84515}" type="presParOf" srcId="{DE43A9BD-30E5-4608-8F46-4E0B5292E4B7}" destId="{6FA8C4DD-9895-4270-A342-A07D1E938BD8}" srcOrd="3" destOrd="0" presId="urn:microsoft.com/office/officeart/2005/8/layout/hierarchy2"/>
    <dgm:cxn modelId="{90D59053-F84E-46C6-9467-76017661621E}" type="presParOf" srcId="{6FA8C4DD-9895-4270-A342-A07D1E938BD8}" destId="{3A9313FD-1FCB-41E7-A626-EA85C454A93A}" srcOrd="0" destOrd="0" presId="urn:microsoft.com/office/officeart/2005/8/layout/hierarchy2"/>
    <dgm:cxn modelId="{4BFF988C-2C2B-406B-AD83-035F4C02F925}" type="presParOf" srcId="{6FA8C4DD-9895-4270-A342-A07D1E938BD8}" destId="{2E5D0AF3-9068-482B-9FC8-FA695104D6F2}"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FE73B03-4D71-4565-8C52-4902BE6377A4}" type="doc">
      <dgm:prSet loTypeId="urn:microsoft.com/office/officeart/2005/8/layout/hierarchy2#1" loCatId="hierarchy" qsTypeId="urn:microsoft.com/office/officeart/2005/8/quickstyle/simple1#1" qsCatId="simple" csTypeId="urn:microsoft.com/office/officeart/2005/8/colors/accent1_2#1" csCatId="accent1" phldr="0"/>
      <dgm:spPr/>
      <dgm:t>
        <a:bodyPr/>
        <a:lstStyle/>
        <a:p>
          <a:endParaRPr lang="zh-CN" altLang="en-US"/>
        </a:p>
      </dgm:t>
    </dgm:pt>
    <dgm:pt modelId="{0605F139-5EF0-48E7-A091-192233D2011D}">
      <dgm:prSet phldrT="[文本]" phldr="0" custT="0"/>
      <dgm:spPr/>
      <dgm:t>
        <a:bodyPr vert="horz" wrap="square"/>
        <a:lstStyle/>
        <a:p>
          <a:pPr>
            <a:lnSpc>
              <a:spcPct val="100000"/>
            </a:lnSpc>
            <a:spcBef>
              <a:spcPct val="0"/>
            </a:spcBef>
            <a:spcAft>
              <a:spcPct val="35000"/>
            </a:spcAft>
          </a:pPr>
          <a:r>
            <a:rPr lang="en-US" altLang="zh-CN">
              <a:latin typeface="黑体" panose="02010609060101010101" pitchFamily="49" charset="-122"/>
              <a:ea typeface="黑体" panose="02010609060101010101" pitchFamily="49" charset="-122"/>
              <a:cs typeface="黑体" panose="02010609060101010101" pitchFamily="49" charset="-122"/>
            </a:rPr>
            <a:t>AI</a:t>
          </a:r>
          <a:r>
            <a:rPr lang="zh-CN" altLang="zh-CN">
              <a:latin typeface="黑体" panose="02010609060101010101" pitchFamily="49" charset="-122"/>
              <a:ea typeface="黑体" panose="02010609060101010101" pitchFamily="49" charset="-122"/>
              <a:cs typeface="黑体" panose="02010609060101010101" pitchFamily="49" charset="-122"/>
            </a:rPr>
            <a:t>处理器</a:t>
          </a:r>
        </a:p>
      </dgm:t>
    </dgm:pt>
    <dgm:pt modelId="{2AFB1B2A-8749-4E5E-9CB9-0B60F81C46F8}" type="parTrans" cxnId="{54F505F9-FFCC-418D-83B0-406291735E2D}">
      <dgm:prSet/>
      <dgm:spPr/>
      <dgm:t>
        <a:bodyPr/>
        <a:lstStyle/>
        <a:p>
          <a:endParaRPr lang="zh-CN" altLang="en-US"/>
        </a:p>
      </dgm:t>
    </dgm:pt>
    <dgm:pt modelId="{E0FFEB56-236E-4FE9-83BF-31494E265D5A}" type="sibTrans" cxnId="{54F505F9-FFCC-418D-83B0-406291735E2D}">
      <dgm:prSet/>
      <dgm:spPr/>
      <dgm:t>
        <a:bodyPr/>
        <a:lstStyle/>
        <a:p>
          <a:endParaRPr lang="zh-CN" altLang="en-US"/>
        </a:p>
      </dgm:t>
    </dgm:pt>
    <dgm:pt modelId="{4530EE7D-F557-4815-9ED2-EABC47F46978}">
      <dgm:prSet phldrT="[文本]" phldr="0" custT="0"/>
      <dgm:spPr/>
      <dgm:t>
        <a:bodyPr vert="horz" wrap="square"/>
        <a:lstStyle/>
        <a:p>
          <a:pPr>
            <a:lnSpc>
              <a:spcPct val="100000"/>
            </a:lnSpc>
            <a:spcBef>
              <a:spcPct val="0"/>
            </a:spcBef>
            <a:spcAft>
              <a:spcPct val="35000"/>
            </a:spcAft>
          </a:pPr>
          <a:r>
            <a:rPr lang="zh-CN" altLang="en-US">
              <a:latin typeface="黑体" panose="02010609060101010101" pitchFamily="49" charset="-122"/>
              <a:ea typeface="黑体" panose="02010609060101010101" pitchFamily="49" charset="-122"/>
              <a:cs typeface="黑体" panose="02010609060101010101" pitchFamily="49" charset="-122"/>
              <a:sym typeface="+mn-ea"/>
            </a:rPr>
            <a:t>Training(训练)环节</a:t>
          </a:r>
          <a:endParaRPr lang="zh-CN" altLang="en-US">
            <a:latin typeface="黑体" panose="02010609060101010101" pitchFamily="49" charset="-122"/>
            <a:ea typeface="黑体" panose="02010609060101010101" pitchFamily="49" charset="-122"/>
            <a:cs typeface="黑体" panose="02010609060101010101" pitchFamily="49" charset="-122"/>
          </a:endParaRPr>
        </a:p>
      </dgm:t>
    </dgm:pt>
    <dgm:pt modelId="{AC2BFF99-DAE2-494A-88AB-85D75BC6D2EE}" type="parTrans" cxnId="{D5785D34-D8D7-4B4E-88C2-0BDBB2DBE2D8}">
      <dgm:prSet/>
      <dgm:spPr/>
      <dgm:t>
        <a:bodyPr/>
        <a:lstStyle/>
        <a:p>
          <a:endParaRPr lang="zh-CN" altLang="en-US"/>
        </a:p>
      </dgm:t>
    </dgm:pt>
    <dgm:pt modelId="{B98A0394-6758-42EB-8D0E-4491BED52B6C}" type="sibTrans" cxnId="{D5785D34-D8D7-4B4E-88C2-0BDBB2DBE2D8}">
      <dgm:prSet/>
      <dgm:spPr/>
      <dgm:t>
        <a:bodyPr/>
        <a:lstStyle/>
        <a:p>
          <a:endParaRPr lang="zh-CN" altLang="en-US"/>
        </a:p>
      </dgm:t>
    </dgm:pt>
    <dgm:pt modelId="{6D94EA1D-7BBF-436F-B218-98E37337DF10}">
      <dgm:prSet phldr="0" custT="0"/>
      <dgm:spPr/>
      <dgm:t>
        <a:bodyPr vert="horz" wrap="square"/>
        <a:lstStyle/>
        <a:p>
          <a:pPr>
            <a:lnSpc>
              <a:spcPct val="100000"/>
            </a:lnSpc>
            <a:spcBef>
              <a:spcPct val="0"/>
            </a:spcBef>
            <a:spcAft>
              <a:spcPct val="35000"/>
            </a:spcAft>
          </a:pPr>
          <a:r>
            <a:rPr lang="zh-CN" altLang="en-US">
              <a:latin typeface="黑体" panose="02010609060101010101" pitchFamily="49" charset="-122"/>
              <a:ea typeface="黑体" panose="02010609060101010101" pitchFamily="49" charset="-122"/>
              <a:cs typeface="黑体" panose="02010609060101010101" pitchFamily="49" charset="-122"/>
            </a:rPr>
            <a:t>占</a:t>
          </a:r>
          <a:r>
            <a:rPr lang="en-US">
              <a:latin typeface="黑体" panose="02010609060101010101" pitchFamily="49" charset="-122"/>
              <a:ea typeface="黑体" panose="02010609060101010101" pitchFamily="49" charset="-122"/>
              <a:cs typeface="黑体" panose="02010609060101010101" pitchFamily="49" charset="-122"/>
            </a:rPr>
            <a:t>深度学习市场40%</a:t>
          </a:r>
        </a:p>
      </dgm:t>
    </dgm:pt>
    <dgm:pt modelId="{8E2082AD-802A-4880-8EA3-21D69233F052}" type="parTrans" cxnId="{97D21F28-8640-4FCB-96FF-1C9B01CCF3B3}">
      <dgm:prSet/>
      <dgm:spPr/>
      <dgm:t>
        <a:bodyPr/>
        <a:lstStyle/>
        <a:p>
          <a:endParaRPr lang="zh-CN" altLang="en-US"/>
        </a:p>
      </dgm:t>
    </dgm:pt>
    <dgm:pt modelId="{6B5FE1FA-F35D-4EFA-B8FF-DB08C9923954}" type="sibTrans" cxnId="{97D21F28-8640-4FCB-96FF-1C9B01CCF3B3}">
      <dgm:prSet/>
      <dgm:spPr/>
    </dgm:pt>
    <dgm:pt modelId="{A6F61167-80A8-4D54-A940-ACF38A49F104}">
      <dgm:prSet phldr="0" custT="0"/>
      <dgm:spPr/>
      <dgm:t>
        <a:bodyPr vert="horz" wrap="square"/>
        <a:lstStyle/>
        <a:p>
          <a:pPr>
            <a:lnSpc>
              <a:spcPct val="100000"/>
            </a:lnSpc>
            <a:spcBef>
              <a:spcPct val="0"/>
            </a:spcBef>
            <a:spcAft>
              <a:spcPct val="35000"/>
            </a:spcAft>
          </a:pPr>
          <a:r>
            <a:rPr lang="en-US">
              <a:latin typeface="黑体" panose="02010609060101010101" pitchFamily="49" charset="-122"/>
              <a:ea typeface="黑体" panose="02010609060101010101" pitchFamily="49" charset="-122"/>
              <a:cs typeface="黑体" panose="02010609060101010101" pitchFamily="49" charset="-122"/>
            </a:rPr>
            <a:t>NVIDIA的GPU集群</a:t>
          </a:r>
        </a:p>
      </dgm:t>
    </dgm:pt>
    <dgm:pt modelId="{CAA4528B-686F-4C70-AEE9-CE0AFD9F1EE9}" type="parTrans" cxnId="{8CB44954-34E5-4E1D-BCA0-9658FA54F50E}">
      <dgm:prSet/>
      <dgm:spPr/>
      <dgm:t>
        <a:bodyPr/>
        <a:lstStyle/>
        <a:p>
          <a:endParaRPr lang="zh-CN" altLang="en-US"/>
        </a:p>
      </dgm:t>
    </dgm:pt>
    <dgm:pt modelId="{0339E900-3AF9-4A9E-8A32-7C121DA717E3}" type="sibTrans" cxnId="{8CB44954-34E5-4E1D-BCA0-9658FA54F50E}">
      <dgm:prSet/>
      <dgm:spPr/>
    </dgm:pt>
    <dgm:pt modelId="{7B6E36EC-1B94-4401-A65C-5B4D3044EDFF}">
      <dgm:prSet phldr="0" custT="0"/>
      <dgm:spPr/>
      <dgm:t>
        <a:bodyPr vert="horz" wrap="square"/>
        <a:lstStyle/>
        <a:p>
          <a:pPr>
            <a:lnSpc>
              <a:spcPct val="100000"/>
            </a:lnSpc>
            <a:spcBef>
              <a:spcPct val="0"/>
            </a:spcBef>
            <a:spcAft>
              <a:spcPct val="35000"/>
            </a:spcAft>
          </a:pPr>
          <a:r>
            <a:rPr lang="en-US">
              <a:latin typeface="黑体" panose="02010609060101010101" pitchFamily="49" charset="-122"/>
              <a:ea typeface="黑体" panose="02010609060101010101" pitchFamily="49" charset="-122"/>
              <a:cs typeface="黑体" panose="02010609060101010101" pitchFamily="49" charset="-122"/>
            </a:rPr>
            <a:t>Google的ASIC芯片TPU2.0</a:t>
          </a:r>
        </a:p>
      </dgm:t>
    </dgm:pt>
    <dgm:pt modelId="{86B0CB52-5497-4DAE-80F3-75A7033EE266}" type="parTrans" cxnId="{8FD74480-EF3D-4425-9ADB-53E8EA1F09B2}">
      <dgm:prSet/>
      <dgm:spPr/>
      <dgm:t>
        <a:bodyPr/>
        <a:lstStyle/>
        <a:p>
          <a:endParaRPr lang="zh-CN" altLang="en-US"/>
        </a:p>
      </dgm:t>
    </dgm:pt>
    <dgm:pt modelId="{00AE9174-5A3C-4DD5-A647-E93FEB04EBFE}" type="sibTrans" cxnId="{8FD74480-EF3D-4425-9ADB-53E8EA1F09B2}">
      <dgm:prSet/>
      <dgm:spPr/>
    </dgm:pt>
    <dgm:pt modelId="{70DC2E11-D88D-4D47-A8DE-C3AFF702F491}">
      <dgm:prSet phldr="0" custT="0"/>
      <dgm:spPr/>
      <dgm:t>
        <a:bodyPr vert="horz" wrap="square"/>
        <a:lstStyle/>
        <a:p>
          <a:pPr>
            <a:lnSpc>
              <a:spcPct val="100000"/>
            </a:lnSpc>
            <a:spcBef>
              <a:spcPct val="0"/>
            </a:spcBef>
            <a:spcAft>
              <a:spcPct val="35000"/>
            </a:spcAft>
          </a:pPr>
          <a:r>
            <a:rPr lang="zh-CN" altLang="en-US">
              <a:latin typeface="黑体" panose="02010609060101010101" pitchFamily="49" charset="-122"/>
              <a:ea typeface="黑体" panose="02010609060101010101" pitchFamily="49" charset="-122"/>
              <a:cs typeface="黑体" panose="02010609060101010101" pitchFamily="49" charset="-122"/>
              <a:sym typeface="+mn-ea"/>
            </a:rPr>
            <a:t>Inference(推理)环节</a:t>
          </a:r>
          <a:endParaRPr lang="zh-CN">
            <a:latin typeface="黑体" panose="02010609060101010101" pitchFamily="49" charset="-122"/>
            <a:ea typeface="黑体" panose="02010609060101010101" pitchFamily="49" charset="-122"/>
            <a:cs typeface="黑体" panose="02010609060101010101" pitchFamily="49" charset="-122"/>
          </a:endParaRPr>
        </a:p>
      </dgm:t>
    </dgm:pt>
    <dgm:pt modelId="{94314D20-A49C-455D-ABAF-1672CD620859}" type="parTrans" cxnId="{9305C29A-6003-48C5-88CF-17D1C04F25B7}">
      <dgm:prSet/>
      <dgm:spPr/>
      <dgm:t>
        <a:bodyPr/>
        <a:lstStyle/>
        <a:p>
          <a:endParaRPr lang="zh-CN" altLang="en-US"/>
        </a:p>
      </dgm:t>
    </dgm:pt>
    <dgm:pt modelId="{ED88C24D-4A82-434A-AC70-6C0439F97749}" type="sibTrans" cxnId="{9305C29A-6003-48C5-88CF-17D1C04F25B7}">
      <dgm:prSet/>
      <dgm:spPr/>
    </dgm:pt>
    <dgm:pt modelId="{9415462E-5DCE-4229-8D76-B73960E6BBB2}">
      <dgm:prSet phldr="0" custT="0"/>
      <dgm:spPr/>
      <dgm:t>
        <a:bodyPr vert="horz" wrap="square"/>
        <a:lstStyle/>
        <a:p>
          <a:pPr>
            <a:lnSpc>
              <a:spcPct val="100000"/>
            </a:lnSpc>
            <a:spcBef>
              <a:spcPct val="0"/>
            </a:spcBef>
            <a:spcAft>
              <a:spcPct val="35000"/>
            </a:spcAft>
          </a:pPr>
          <a:r>
            <a:rPr lang="zh-CN" altLang="en-US">
              <a:latin typeface="黑体" panose="02010609060101010101" pitchFamily="49" charset="-122"/>
              <a:ea typeface="黑体" panose="02010609060101010101" pitchFamily="49" charset="-122"/>
              <a:cs typeface="黑体" panose="02010609060101010101" pitchFamily="49" charset="-122"/>
            </a:rPr>
            <a:t>占</a:t>
          </a:r>
          <a:r>
            <a:rPr lang="en-US">
              <a:latin typeface="黑体" panose="02010609060101010101" pitchFamily="49" charset="-122"/>
              <a:ea typeface="黑体" panose="02010609060101010101" pitchFamily="49" charset="-122"/>
              <a:cs typeface="黑体" panose="02010609060101010101" pitchFamily="49" charset="-122"/>
            </a:rPr>
            <a:t>深度学习市场60%</a:t>
          </a:r>
        </a:p>
      </dgm:t>
    </dgm:pt>
    <dgm:pt modelId="{2206BA8A-49F2-44D0-9CEF-7D290D8025C1}" type="parTrans" cxnId="{6A05A518-0F98-4755-A62B-8D436403F111}">
      <dgm:prSet/>
      <dgm:spPr/>
      <dgm:t>
        <a:bodyPr/>
        <a:lstStyle/>
        <a:p>
          <a:endParaRPr lang="zh-CN" altLang="en-US"/>
        </a:p>
      </dgm:t>
    </dgm:pt>
    <dgm:pt modelId="{978222E7-6DCF-47F6-A893-EC27A8C939E2}" type="sibTrans" cxnId="{6A05A518-0F98-4755-A62B-8D436403F111}">
      <dgm:prSet/>
      <dgm:spPr/>
    </dgm:pt>
    <dgm:pt modelId="{FE826604-8136-4A28-9B69-319E510DEE9E}">
      <dgm:prSet phldr="0" custT="0"/>
      <dgm:spPr/>
      <dgm:t>
        <a:bodyPr vert="horz" wrap="square"/>
        <a:lstStyle/>
        <a:p>
          <a:pPr>
            <a:lnSpc>
              <a:spcPct val="100000"/>
            </a:lnSpc>
            <a:spcBef>
              <a:spcPct val="0"/>
            </a:spcBef>
            <a:spcAft>
              <a:spcPct val="35000"/>
            </a:spcAft>
          </a:pPr>
          <a:r>
            <a:rPr lang="en-US"/>
            <a:t>GPU</a:t>
          </a:r>
        </a:p>
      </dgm:t>
    </dgm:pt>
    <dgm:pt modelId="{DE0A20B6-D495-4BD1-9C40-0A514E4E805F}" type="parTrans" cxnId="{A80CC001-9948-44FB-A427-642E819A0CEF}">
      <dgm:prSet/>
      <dgm:spPr/>
      <dgm:t>
        <a:bodyPr/>
        <a:lstStyle/>
        <a:p>
          <a:endParaRPr lang="zh-CN" altLang="en-US"/>
        </a:p>
      </dgm:t>
    </dgm:pt>
    <dgm:pt modelId="{C0225A56-DCCC-4E5D-92D0-2B9EBB1DF1E4}" type="sibTrans" cxnId="{A80CC001-9948-44FB-A427-642E819A0CEF}">
      <dgm:prSet/>
      <dgm:spPr/>
    </dgm:pt>
    <dgm:pt modelId="{9DE1C035-2568-485D-8B3F-2C147FC22103}">
      <dgm:prSet phldr="0" custT="0"/>
      <dgm:spPr/>
      <dgm:t>
        <a:bodyPr vert="horz" wrap="square"/>
        <a:lstStyle/>
        <a:p>
          <a:pPr>
            <a:lnSpc>
              <a:spcPct val="100000"/>
            </a:lnSpc>
            <a:spcBef>
              <a:spcPct val="0"/>
            </a:spcBef>
            <a:spcAft>
              <a:spcPct val="35000"/>
            </a:spcAft>
          </a:pPr>
          <a:r>
            <a:rPr lang="zh-CN" altLang="en-US">
              <a:sym typeface="+mn-ea"/>
            </a:rPr>
            <a:t>FPGA和ASIC</a:t>
          </a:r>
          <a:endParaRPr lang="en-US"/>
        </a:p>
      </dgm:t>
    </dgm:pt>
    <dgm:pt modelId="{42DA36F9-CC2F-45D3-A5A8-690309D8C259}" type="parTrans" cxnId="{B88832F2-776F-4BBC-ABA6-5EC374D1E03A}">
      <dgm:prSet/>
      <dgm:spPr/>
      <dgm:t>
        <a:bodyPr/>
        <a:lstStyle/>
        <a:p>
          <a:endParaRPr lang="zh-CN" altLang="en-US"/>
        </a:p>
      </dgm:t>
    </dgm:pt>
    <dgm:pt modelId="{67B767D0-3DE2-409D-B4C4-00A7B85D221C}" type="sibTrans" cxnId="{B88832F2-776F-4BBC-ABA6-5EC374D1E03A}">
      <dgm:prSet/>
      <dgm:spPr/>
    </dgm:pt>
    <dgm:pt modelId="{5FBAB40F-6011-4629-9B30-77C9439C91BF}" type="pres">
      <dgm:prSet presAssocID="{EFE73B03-4D71-4565-8C52-4902BE6377A4}" presName="diagram" presStyleCnt="0">
        <dgm:presLayoutVars>
          <dgm:chPref val="1"/>
          <dgm:dir/>
          <dgm:animOne val="branch"/>
          <dgm:animLvl val="lvl"/>
          <dgm:resizeHandles val="exact"/>
        </dgm:presLayoutVars>
      </dgm:prSet>
      <dgm:spPr/>
    </dgm:pt>
    <dgm:pt modelId="{2332AA2E-A989-4175-BB73-78EA4C3BDB65}" type="pres">
      <dgm:prSet presAssocID="{0605F139-5EF0-48E7-A091-192233D2011D}" presName="root1" presStyleCnt="0"/>
      <dgm:spPr/>
    </dgm:pt>
    <dgm:pt modelId="{24E3F4AB-32FB-4CE0-9DAC-FC4DD26B5900}" type="pres">
      <dgm:prSet presAssocID="{0605F139-5EF0-48E7-A091-192233D2011D}" presName="LevelOneTextNode" presStyleLbl="node0" presStyleIdx="0" presStyleCnt="1">
        <dgm:presLayoutVars>
          <dgm:chPref val="3"/>
        </dgm:presLayoutVars>
      </dgm:prSet>
      <dgm:spPr/>
    </dgm:pt>
    <dgm:pt modelId="{44F25638-8073-4DA7-9390-5AC06A304565}" type="pres">
      <dgm:prSet presAssocID="{0605F139-5EF0-48E7-A091-192233D2011D}" presName="level2hierChild" presStyleCnt="0"/>
      <dgm:spPr/>
    </dgm:pt>
    <dgm:pt modelId="{B47BD6C9-6D53-4A69-975F-9CF96E25F10F}" type="pres">
      <dgm:prSet presAssocID="{AC2BFF99-DAE2-494A-88AB-85D75BC6D2EE}" presName="conn2-1" presStyleLbl="parChTrans1D2" presStyleIdx="0" presStyleCnt="2"/>
      <dgm:spPr/>
    </dgm:pt>
    <dgm:pt modelId="{C1833E64-0598-4ED8-B73B-4C820BB35531}" type="pres">
      <dgm:prSet presAssocID="{AC2BFF99-DAE2-494A-88AB-85D75BC6D2EE}" presName="connTx" presStyleLbl="parChTrans1D2" presStyleIdx="0" presStyleCnt="2"/>
      <dgm:spPr/>
    </dgm:pt>
    <dgm:pt modelId="{46F58ACF-5130-428E-B3EF-87D6FEC0C921}" type="pres">
      <dgm:prSet presAssocID="{4530EE7D-F557-4815-9ED2-EABC47F46978}" presName="root2" presStyleCnt="0"/>
      <dgm:spPr/>
    </dgm:pt>
    <dgm:pt modelId="{3C0D5057-54F2-42F8-ADAD-AA27A1CC1A1B}" type="pres">
      <dgm:prSet presAssocID="{4530EE7D-F557-4815-9ED2-EABC47F46978}" presName="LevelTwoTextNode" presStyleLbl="node2" presStyleIdx="0" presStyleCnt="2">
        <dgm:presLayoutVars>
          <dgm:chPref val="3"/>
        </dgm:presLayoutVars>
      </dgm:prSet>
      <dgm:spPr/>
    </dgm:pt>
    <dgm:pt modelId="{48673F39-879C-4946-8DC7-FD68F0552920}" type="pres">
      <dgm:prSet presAssocID="{4530EE7D-F557-4815-9ED2-EABC47F46978}" presName="level3hierChild" presStyleCnt="0"/>
      <dgm:spPr/>
    </dgm:pt>
    <dgm:pt modelId="{136F824B-1AB1-4858-A78B-06F49C9A17D8}" type="pres">
      <dgm:prSet presAssocID="{8E2082AD-802A-4880-8EA3-21D69233F052}" presName="conn2-1" presStyleLbl="parChTrans1D3" presStyleIdx="0" presStyleCnt="2"/>
      <dgm:spPr/>
    </dgm:pt>
    <dgm:pt modelId="{E9AA9C28-F02A-4868-9DFE-A4246760AF3E}" type="pres">
      <dgm:prSet presAssocID="{8E2082AD-802A-4880-8EA3-21D69233F052}" presName="connTx" presStyleLbl="parChTrans1D3" presStyleIdx="0" presStyleCnt="2"/>
      <dgm:spPr/>
    </dgm:pt>
    <dgm:pt modelId="{FFE66D60-DDC9-48C8-A71F-609AEFE190B2}" type="pres">
      <dgm:prSet presAssocID="{6D94EA1D-7BBF-436F-B218-98E37337DF10}" presName="root2" presStyleCnt="0"/>
      <dgm:spPr/>
    </dgm:pt>
    <dgm:pt modelId="{F3EF5CC7-74B5-4CC6-8E34-DBFD8B714038}" type="pres">
      <dgm:prSet presAssocID="{6D94EA1D-7BBF-436F-B218-98E37337DF10}" presName="LevelTwoTextNode" presStyleLbl="node3" presStyleIdx="0" presStyleCnt="2">
        <dgm:presLayoutVars>
          <dgm:chPref val="3"/>
        </dgm:presLayoutVars>
      </dgm:prSet>
      <dgm:spPr/>
    </dgm:pt>
    <dgm:pt modelId="{A679D155-D1A0-4A92-817D-59A48AF7B033}" type="pres">
      <dgm:prSet presAssocID="{6D94EA1D-7BBF-436F-B218-98E37337DF10}" presName="level3hierChild" presStyleCnt="0"/>
      <dgm:spPr/>
    </dgm:pt>
    <dgm:pt modelId="{5B6FC176-2FBB-4BEA-A519-D3BCE2D69B07}" type="pres">
      <dgm:prSet presAssocID="{CAA4528B-686F-4C70-AEE9-CE0AFD9F1EE9}" presName="conn2-1" presStyleLbl="parChTrans1D4" presStyleIdx="0" presStyleCnt="4"/>
      <dgm:spPr/>
    </dgm:pt>
    <dgm:pt modelId="{28D3BFCC-AB33-4B7C-83DE-B4ED5CF31B1D}" type="pres">
      <dgm:prSet presAssocID="{CAA4528B-686F-4C70-AEE9-CE0AFD9F1EE9}" presName="connTx" presStyleLbl="parChTrans1D4" presStyleIdx="0" presStyleCnt="4"/>
      <dgm:spPr/>
    </dgm:pt>
    <dgm:pt modelId="{56FF5173-634F-4C77-B25F-76720C38F9BA}" type="pres">
      <dgm:prSet presAssocID="{A6F61167-80A8-4D54-A940-ACF38A49F104}" presName="root2" presStyleCnt="0"/>
      <dgm:spPr/>
    </dgm:pt>
    <dgm:pt modelId="{95BB6CC3-7C13-47ED-8E17-38A810566E8A}" type="pres">
      <dgm:prSet presAssocID="{A6F61167-80A8-4D54-A940-ACF38A49F104}" presName="LevelTwoTextNode" presStyleLbl="node4" presStyleIdx="0" presStyleCnt="4">
        <dgm:presLayoutVars>
          <dgm:chPref val="3"/>
        </dgm:presLayoutVars>
      </dgm:prSet>
      <dgm:spPr/>
    </dgm:pt>
    <dgm:pt modelId="{FB81543D-0DA8-4CD2-80F6-E25D903FB2FC}" type="pres">
      <dgm:prSet presAssocID="{A6F61167-80A8-4D54-A940-ACF38A49F104}" presName="level3hierChild" presStyleCnt="0"/>
      <dgm:spPr/>
    </dgm:pt>
    <dgm:pt modelId="{55B7FD50-B133-418E-A8D3-C7C0977B842D}" type="pres">
      <dgm:prSet presAssocID="{86B0CB52-5497-4DAE-80F3-75A7033EE266}" presName="conn2-1" presStyleLbl="parChTrans1D4" presStyleIdx="1" presStyleCnt="4"/>
      <dgm:spPr/>
    </dgm:pt>
    <dgm:pt modelId="{7F519A7C-B822-429E-9F34-C8712EDE3E90}" type="pres">
      <dgm:prSet presAssocID="{86B0CB52-5497-4DAE-80F3-75A7033EE266}" presName="connTx" presStyleLbl="parChTrans1D4" presStyleIdx="1" presStyleCnt="4"/>
      <dgm:spPr/>
    </dgm:pt>
    <dgm:pt modelId="{F3E1690A-FFC4-4F86-B7A3-96BB7C191044}" type="pres">
      <dgm:prSet presAssocID="{7B6E36EC-1B94-4401-A65C-5B4D3044EDFF}" presName="root2" presStyleCnt="0"/>
      <dgm:spPr/>
    </dgm:pt>
    <dgm:pt modelId="{A42A1A73-F908-4BD2-8D18-368EAB97FD00}" type="pres">
      <dgm:prSet presAssocID="{7B6E36EC-1B94-4401-A65C-5B4D3044EDFF}" presName="LevelTwoTextNode" presStyleLbl="node4" presStyleIdx="1" presStyleCnt="4">
        <dgm:presLayoutVars>
          <dgm:chPref val="3"/>
        </dgm:presLayoutVars>
      </dgm:prSet>
      <dgm:spPr/>
    </dgm:pt>
    <dgm:pt modelId="{5B8D22C3-F0EB-4571-90B8-948A13DB9178}" type="pres">
      <dgm:prSet presAssocID="{7B6E36EC-1B94-4401-A65C-5B4D3044EDFF}" presName="level3hierChild" presStyleCnt="0"/>
      <dgm:spPr/>
    </dgm:pt>
    <dgm:pt modelId="{6A7641E6-011D-4A39-AAAE-EB9AF3DA748E}" type="pres">
      <dgm:prSet presAssocID="{94314D20-A49C-455D-ABAF-1672CD620859}" presName="conn2-1" presStyleLbl="parChTrans1D2" presStyleIdx="1" presStyleCnt="2"/>
      <dgm:spPr/>
    </dgm:pt>
    <dgm:pt modelId="{4FE6A26F-BD5B-4BCB-9317-088C1B77C276}" type="pres">
      <dgm:prSet presAssocID="{94314D20-A49C-455D-ABAF-1672CD620859}" presName="connTx" presStyleLbl="parChTrans1D2" presStyleIdx="1" presStyleCnt="2"/>
      <dgm:spPr/>
    </dgm:pt>
    <dgm:pt modelId="{453589B4-EF47-48A6-B7E6-0580E00A21AB}" type="pres">
      <dgm:prSet presAssocID="{70DC2E11-D88D-4D47-A8DE-C3AFF702F491}" presName="root2" presStyleCnt="0"/>
      <dgm:spPr/>
    </dgm:pt>
    <dgm:pt modelId="{67C39DFC-ECC7-412B-8382-9E051C050A92}" type="pres">
      <dgm:prSet presAssocID="{70DC2E11-D88D-4D47-A8DE-C3AFF702F491}" presName="LevelTwoTextNode" presStyleLbl="node2" presStyleIdx="1" presStyleCnt="2">
        <dgm:presLayoutVars>
          <dgm:chPref val="3"/>
        </dgm:presLayoutVars>
      </dgm:prSet>
      <dgm:spPr/>
    </dgm:pt>
    <dgm:pt modelId="{EB43156D-7BD6-4028-972E-43083DE63E82}" type="pres">
      <dgm:prSet presAssocID="{70DC2E11-D88D-4D47-A8DE-C3AFF702F491}" presName="level3hierChild" presStyleCnt="0"/>
      <dgm:spPr/>
    </dgm:pt>
    <dgm:pt modelId="{98814327-02D8-4132-869F-D2127CBD417F}" type="pres">
      <dgm:prSet presAssocID="{2206BA8A-49F2-44D0-9CEF-7D290D8025C1}" presName="conn2-1" presStyleLbl="parChTrans1D3" presStyleIdx="1" presStyleCnt="2"/>
      <dgm:spPr/>
    </dgm:pt>
    <dgm:pt modelId="{2B43FB00-4D6B-4296-BD4A-8F32B8E992DE}" type="pres">
      <dgm:prSet presAssocID="{2206BA8A-49F2-44D0-9CEF-7D290D8025C1}" presName="connTx" presStyleLbl="parChTrans1D3" presStyleIdx="1" presStyleCnt="2"/>
      <dgm:spPr/>
    </dgm:pt>
    <dgm:pt modelId="{A5B232B3-4BDC-4D43-A66D-395C3C5AAB6D}" type="pres">
      <dgm:prSet presAssocID="{9415462E-5DCE-4229-8D76-B73960E6BBB2}" presName="root2" presStyleCnt="0"/>
      <dgm:spPr/>
    </dgm:pt>
    <dgm:pt modelId="{ED471629-5116-414A-AA62-2FA3C4D1742A}" type="pres">
      <dgm:prSet presAssocID="{9415462E-5DCE-4229-8D76-B73960E6BBB2}" presName="LevelTwoTextNode" presStyleLbl="node3" presStyleIdx="1" presStyleCnt="2">
        <dgm:presLayoutVars>
          <dgm:chPref val="3"/>
        </dgm:presLayoutVars>
      </dgm:prSet>
      <dgm:spPr/>
    </dgm:pt>
    <dgm:pt modelId="{879F9161-971D-43BE-8B45-0A3219F9179E}" type="pres">
      <dgm:prSet presAssocID="{9415462E-5DCE-4229-8D76-B73960E6BBB2}" presName="level3hierChild" presStyleCnt="0"/>
      <dgm:spPr/>
    </dgm:pt>
    <dgm:pt modelId="{C269CC6E-0E54-419A-878F-4C1908645DC6}" type="pres">
      <dgm:prSet presAssocID="{DE0A20B6-D495-4BD1-9C40-0A514E4E805F}" presName="conn2-1" presStyleLbl="parChTrans1D4" presStyleIdx="2" presStyleCnt="4"/>
      <dgm:spPr/>
    </dgm:pt>
    <dgm:pt modelId="{EB86EE81-33D7-4EB6-B69E-2BB7B40D6558}" type="pres">
      <dgm:prSet presAssocID="{DE0A20B6-D495-4BD1-9C40-0A514E4E805F}" presName="connTx" presStyleLbl="parChTrans1D4" presStyleIdx="2" presStyleCnt="4"/>
      <dgm:spPr/>
    </dgm:pt>
    <dgm:pt modelId="{DFA50080-04A4-4466-B1E1-DADA80C8E1F1}" type="pres">
      <dgm:prSet presAssocID="{FE826604-8136-4A28-9B69-319E510DEE9E}" presName="root2" presStyleCnt="0"/>
      <dgm:spPr/>
    </dgm:pt>
    <dgm:pt modelId="{A678D442-C273-4570-9AC9-0CF53AB1FF82}" type="pres">
      <dgm:prSet presAssocID="{FE826604-8136-4A28-9B69-319E510DEE9E}" presName="LevelTwoTextNode" presStyleLbl="node4" presStyleIdx="2" presStyleCnt="4">
        <dgm:presLayoutVars>
          <dgm:chPref val="3"/>
        </dgm:presLayoutVars>
      </dgm:prSet>
      <dgm:spPr/>
    </dgm:pt>
    <dgm:pt modelId="{915DAE1C-29C6-4948-B3B0-9F171467810B}" type="pres">
      <dgm:prSet presAssocID="{FE826604-8136-4A28-9B69-319E510DEE9E}" presName="level3hierChild" presStyleCnt="0"/>
      <dgm:spPr/>
    </dgm:pt>
    <dgm:pt modelId="{9A7A811E-3E18-4A4E-8815-B671E05EDA7A}" type="pres">
      <dgm:prSet presAssocID="{42DA36F9-CC2F-45D3-A5A8-690309D8C259}" presName="conn2-1" presStyleLbl="parChTrans1D4" presStyleIdx="3" presStyleCnt="4"/>
      <dgm:spPr/>
    </dgm:pt>
    <dgm:pt modelId="{B98CAC95-A32D-4906-A93E-609C87C27409}" type="pres">
      <dgm:prSet presAssocID="{42DA36F9-CC2F-45D3-A5A8-690309D8C259}" presName="connTx" presStyleLbl="parChTrans1D4" presStyleIdx="3" presStyleCnt="4"/>
      <dgm:spPr/>
    </dgm:pt>
    <dgm:pt modelId="{88E06BD8-A560-459C-AAF1-6B63442F5F42}" type="pres">
      <dgm:prSet presAssocID="{9DE1C035-2568-485D-8B3F-2C147FC22103}" presName="root2" presStyleCnt="0"/>
      <dgm:spPr/>
    </dgm:pt>
    <dgm:pt modelId="{F0620B8F-6FA4-4173-9AFF-93927D970825}" type="pres">
      <dgm:prSet presAssocID="{9DE1C035-2568-485D-8B3F-2C147FC22103}" presName="LevelTwoTextNode" presStyleLbl="node4" presStyleIdx="3" presStyleCnt="4">
        <dgm:presLayoutVars>
          <dgm:chPref val="3"/>
        </dgm:presLayoutVars>
      </dgm:prSet>
      <dgm:spPr/>
    </dgm:pt>
    <dgm:pt modelId="{C3A2E8FD-31F4-42CE-8504-26CD419C30ED}" type="pres">
      <dgm:prSet presAssocID="{9DE1C035-2568-485D-8B3F-2C147FC22103}" presName="level3hierChild" presStyleCnt="0"/>
      <dgm:spPr/>
    </dgm:pt>
  </dgm:ptLst>
  <dgm:cxnLst>
    <dgm:cxn modelId="{4A508E00-9C44-49F9-9C1A-E7807842D087}" type="presOf" srcId="{DE0A20B6-D495-4BD1-9C40-0A514E4E805F}" destId="{C269CC6E-0E54-419A-878F-4C1908645DC6}" srcOrd="0" destOrd="0" presId="urn:microsoft.com/office/officeart/2005/8/layout/hierarchy2#1"/>
    <dgm:cxn modelId="{A80CC001-9948-44FB-A427-642E819A0CEF}" srcId="{9415462E-5DCE-4229-8D76-B73960E6BBB2}" destId="{FE826604-8136-4A28-9B69-319E510DEE9E}" srcOrd="0" destOrd="0" parTransId="{DE0A20B6-D495-4BD1-9C40-0A514E4E805F}" sibTransId="{C0225A56-DCCC-4E5D-92D0-2B9EBB1DF1E4}"/>
    <dgm:cxn modelId="{E538760D-9E25-4728-91DF-FDA434DF7AA6}" type="presOf" srcId="{CAA4528B-686F-4C70-AEE9-CE0AFD9F1EE9}" destId="{5B6FC176-2FBB-4BEA-A519-D3BCE2D69B07}" srcOrd="0" destOrd="0" presId="urn:microsoft.com/office/officeart/2005/8/layout/hierarchy2#1"/>
    <dgm:cxn modelId="{392BBD14-49C3-4622-BD8D-E5DF0AB3DB4F}" type="presOf" srcId="{AC2BFF99-DAE2-494A-88AB-85D75BC6D2EE}" destId="{C1833E64-0598-4ED8-B73B-4C820BB35531}" srcOrd="1" destOrd="0" presId="urn:microsoft.com/office/officeart/2005/8/layout/hierarchy2#1"/>
    <dgm:cxn modelId="{6A05A518-0F98-4755-A62B-8D436403F111}" srcId="{70DC2E11-D88D-4D47-A8DE-C3AFF702F491}" destId="{9415462E-5DCE-4229-8D76-B73960E6BBB2}" srcOrd="0" destOrd="0" parTransId="{2206BA8A-49F2-44D0-9CEF-7D290D8025C1}" sibTransId="{978222E7-6DCF-47F6-A893-EC27A8C939E2}"/>
    <dgm:cxn modelId="{97D21F28-8640-4FCB-96FF-1C9B01CCF3B3}" srcId="{4530EE7D-F557-4815-9ED2-EABC47F46978}" destId="{6D94EA1D-7BBF-436F-B218-98E37337DF10}" srcOrd="0" destOrd="0" parTransId="{8E2082AD-802A-4880-8EA3-21D69233F052}" sibTransId="{6B5FE1FA-F35D-4EFA-B8FF-DB08C9923954}"/>
    <dgm:cxn modelId="{D5785D34-D8D7-4B4E-88C2-0BDBB2DBE2D8}" srcId="{0605F139-5EF0-48E7-A091-192233D2011D}" destId="{4530EE7D-F557-4815-9ED2-EABC47F46978}" srcOrd="0" destOrd="0" parTransId="{AC2BFF99-DAE2-494A-88AB-85D75BC6D2EE}" sibTransId="{B98A0394-6758-42EB-8D0E-4491BED52B6C}"/>
    <dgm:cxn modelId="{A8450D5C-103B-4E7C-9C98-113A35B433B5}" type="presOf" srcId="{EFE73B03-4D71-4565-8C52-4902BE6377A4}" destId="{5FBAB40F-6011-4629-9B30-77C9439C91BF}" srcOrd="0" destOrd="0" presId="urn:microsoft.com/office/officeart/2005/8/layout/hierarchy2#1"/>
    <dgm:cxn modelId="{27B6C443-44C0-4913-A9FB-951D935A5BB3}" type="presOf" srcId="{FE826604-8136-4A28-9B69-319E510DEE9E}" destId="{A678D442-C273-4570-9AC9-0CF53AB1FF82}" srcOrd="0" destOrd="0" presId="urn:microsoft.com/office/officeart/2005/8/layout/hierarchy2#1"/>
    <dgm:cxn modelId="{A63EC364-DD95-4701-AD9F-01C26C0DC37B}" type="presOf" srcId="{6D94EA1D-7BBF-436F-B218-98E37337DF10}" destId="{F3EF5CC7-74B5-4CC6-8E34-DBFD8B714038}" srcOrd="0" destOrd="0" presId="urn:microsoft.com/office/officeart/2005/8/layout/hierarchy2#1"/>
    <dgm:cxn modelId="{45C2E144-EAE0-4686-B836-4ECE1246441D}" type="presOf" srcId="{0605F139-5EF0-48E7-A091-192233D2011D}" destId="{24E3F4AB-32FB-4CE0-9DAC-FC4DD26B5900}" srcOrd="0" destOrd="0" presId="urn:microsoft.com/office/officeart/2005/8/layout/hierarchy2#1"/>
    <dgm:cxn modelId="{6FC64170-1A88-40DE-8599-EF858F0978F5}" type="presOf" srcId="{94314D20-A49C-455D-ABAF-1672CD620859}" destId="{4FE6A26F-BD5B-4BCB-9317-088C1B77C276}" srcOrd="1" destOrd="0" presId="urn:microsoft.com/office/officeart/2005/8/layout/hierarchy2#1"/>
    <dgm:cxn modelId="{6FA32351-CFEB-43DB-9A47-3AB17D6BF94F}" type="presOf" srcId="{A6F61167-80A8-4D54-A940-ACF38A49F104}" destId="{95BB6CC3-7C13-47ED-8E17-38A810566E8A}" srcOrd="0" destOrd="0" presId="urn:microsoft.com/office/officeart/2005/8/layout/hierarchy2#1"/>
    <dgm:cxn modelId="{8CB44954-34E5-4E1D-BCA0-9658FA54F50E}" srcId="{6D94EA1D-7BBF-436F-B218-98E37337DF10}" destId="{A6F61167-80A8-4D54-A940-ACF38A49F104}" srcOrd="0" destOrd="0" parTransId="{CAA4528B-686F-4C70-AEE9-CE0AFD9F1EE9}" sibTransId="{0339E900-3AF9-4A9E-8A32-7C121DA717E3}"/>
    <dgm:cxn modelId="{44F48155-D667-4DAF-8C88-46B44B5365FF}" type="presOf" srcId="{9DE1C035-2568-485D-8B3F-2C147FC22103}" destId="{F0620B8F-6FA4-4173-9AFF-93927D970825}" srcOrd="0" destOrd="0" presId="urn:microsoft.com/office/officeart/2005/8/layout/hierarchy2#1"/>
    <dgm:cxn modelId="{8FD74480-EF3D-4425-9ADB-53E8EA1F09B2}" srcId="{6D94EA1D-7BBF-436F-B218-98E37337DF10}" destId="{7B6E36EC-1B94-4401-A65C-5B4D3044EDFF}" srcOrd="1" destOrd="0" parTransId="{86B0CB52-5497-4DAE-80F3-75A7033EE266}" sibTransId="{00AE9174-5A3C-4DD5-A647-E93FEB04EBFE}"/>
    <dgm:cxn modelId="{5CC20296-F88B-497E-B60D-BBA9081C586E}" type="presOf" srcId="{7B6E36EC-1B94-4401-A65C-5B4D3044EDFF}" destId="{A42A1A73-F908-4BD2-8D18-368EAB97FD00}" srcOrd="0" destOrd="0" presId="urn:microsoft.com/office/officeart/2005/8/layout/hierarchy2#1"/>
    <dgm:cxn modelId="{9305C29A-6003-48C5-88CF-17D1C04F25B7}" srcId="{0605F139-5EF0-48E7-A091-192233D2011D}" destId="{70DC2E11-D88D-4D47-A8DE-C3AFF702F491}" srcOrd="1" destOrd="0" parTransId="{94314D20-A49C-455D-ABAF-1672CD620859}" sibTransId="{ED88C24D-4A82-434A-AC70-6C0439F97749}"/>
    <dgm:cxn modelId="{3D46E29B-6D94-47E3-921B-4AFA04BC88B1}" type="presOf" srcId="{42DA36F9-CC2F-45D3-A5A8-690309D8C259}" destId="{9A7A811E-3E18-4A4E-8815-B671E05EDA7A}" srcOrd="0" destOrd="0" presId="urn:microsoft.com/office/officeart/2005/8/layout/hierarchy2#1"/>
    <dgm:cxn modelId="{AA373AB9-ACC5-46DD-A957-57ADC3B1D9A3}" type="presOf" srcId="{DE0A20B6-D495-4BD1-9C40-0A514E4E805F}" destId="{EB86EE81-33D7-4EB6-B69E-2BB7B40D6558}" srcOrd="1" destOrd="0" presId="urn:microsoft.com/office/officeart/2005/8/layout/hierarchy2#1"/>
    <dgm:cxn modelId="{0BD599BE-4E54-4838-B2CD-5E671F0870F5}" type="presOf" srcId="{4530EE7D-F557-4815-9ED2-EABC47F46978}" destId="{3C0D5057-54F2-42F8-ADAD-AA27A1CC1A1B}" srcOrd="0" destOrd="0" presId="urn:microsoft.com/office/officeart/2005/8/layout/hierarchy2#1"/>
    <dgm:cxn modelId="{C95D84CE-DA0B-4188-9078-83FC65D3B1F3}" type="presOf" srcId="{AC2BFF99-DAE2-494A-88AB-85D75BC6D2EE}" destId="{B47BD6C9-6D53-4A69-975F-9CF96E25F10F}" srcOrd="0" destOrd="0" presId="urn:microsoft.com/office/officeart/2005/8/layout/hierarchy2#1"/>
    <dgm:cxn modelId="{DAC09FCE-1569-4A9F-8BEE-187590AD7BA7}" type="presOf" srcId="{9415462E-5DCE-4229-8D76-B73960E6BBB2}" destId="{ED471629-5116-414A-AA62-2FA3C4D1742A}" srcOrd="0" destOrd="0" presId="urn:microsoft.com/office/officeart/2005/8/layout/hierarchy2#1"/>
    <dgm:cxn modelId="{603ABCD1-DA83-4364-BB49-9E0CE38A746E}" type="presOf" srcId="{42DA36F9-CC2F-45D3-A5A8-690309D8C259}" destId="{B98CAC95-A32D-4906-A93E-609C87C27409}" srcOrd="1" destOrd="0" presId="urn:microsoft.com/office/officeart/2005/8/layout/hierarchy2#1"/>
    <dgm:cxn modelId="{0D2FD6E0-88EB-4AA7-BF7C-8CAD41D36180}" type="presOf" srcId="{CAA4528B-686F-4C70-AEE9-CE0AFD9F1EE9}" destId="{28D3BFCC-AB33-4B7C-83DE-B4ED5CF31B1D}" srcOrd="1" destOrd="0" presId="urn:microsoft.com/office/officeart/2005/8/layout/hierarchy2#1"/>
    <dgm:cxn modelId="{988018E1-BF59-4FD8-9D94-99DDDDBB2351}" type="presOf" srcId="{86B0CB52-5497-4DAE-80F3-75A7033EE266}" destId="{55B7FD50-B133-418E-A8D3-C7C0977B842D}" srcOrd="0" destOrd="0" presId="urn:microsoft.com/office/officeart/2005/8/layout/hierarchy2#1"/>
    <dgm:cxn modelId="{0D0546E2-6479-4B85-AC36-2B029D1E08DA}" type="presOf" srcId="{86B0CB52-5497-4DAE-80F3-75A7033EE266}" destId="{7F519A7C-B822-429E-9F34-C8712EDE3E90}" srcOrd="1" destOrd="0" presId="urn:microsoft.com/office/officeart/2005/8/layout/hierarchy2#1"/>
    <dgm:cxn modelId="{3040FBE9-6DE2-4DBA-8819-2499B5D37B28}" type="presOf" srcId="{8E2082AD-802A-4880-8EA3-21D69233F052}" destId="{E9AA9C28-F02A-4868-9DFE-A4246760AF3E}" srcOrd="1" destOrd="0" presId="urn:microsoft.com/office/officeart/2005/8/layout/hierarchy2#1"/>
    <dgm:cxn modelId="{874AE3EB-DFBE-44CB-80A9-780EECD628FB}" type="presOf" srcId="{2206BA8A-49F2-44D0-9CEF-7D290D8025C1}" destId="{2B43FB00-4D6B-4296-BD4A-8F32B8E992DE}" srcOrd="1" destOrd="0" presId="urn:microsoft.com/office/officeart/2005/8/layout/hierarchy2#1"/>
    <dgm:cxn modelId="{E6BC72ED-0562-4BDE-9760-CFC448EFDA51}" type="presOf" srcId="{70DC2E11-D88D-4D47-A8DE-C3AFF702F491}" destId="{67C39DFC-ECC7-412B-8382-9E051C050A92}" srcOrd="0" destOrd="0" presId="urn:microsoft.com/office/officeart/2005/8/layout/hierarchy2#1"/>
    <dgm:cxn modelId="{BB854DF1-37E1-45C8-96A2-23B5386C8F7E}" type="presOf" srcId="{2206BA8A-49F2-44D0-9CEF-7D290D8025C1}" destId="{98814327-02D8-4132-869F-D2127CBD417F}" srcOrd="0" destOrd="0" presId="urn:microsoft.com/office/officeart/2005/8/layout/hierarchy2#1"/>
    <dgm:cxn modelId="{B88832F2-776F-4BBC-ABA6-5EC374D1E03A}" srcId="{9415462E-5DCE-4229-8D76-B73960E6BBB2}" destId="{9DE1C035-2568-485D-8B3F-2C147FC22103}" srcOrd="1" destOrd="0" parTransId="{42DA36F9-CC2F-45D3-A5A8-690309D8C259}" sibTransId="{67B767D0-3DE2-409D-B4C4-00A7B85D221C}"/>
    <dgm:cxn modelId="{504B70F8-D26F-4409-ACD2-2ACD6DAC8A56}" type="presOf" srcId="{94314D20-A49C-455D-ABAF-1672CD620859}" destId="{6A7641E6-011D-4A39-AAAE-EB9AF3DA748E}" srcOrd="0" destOrd="0" presId="urn:microsoft.com/office/officeart/2005/8/layout/hierarchy2#1"/>
    <dgm:cxn modelId="{54F505F9-FFCC-418D-83B0-406291735E2D}" srcId="{EFE73B03-4D71-4565-8C52-4902BE6377A4}" destId="{0605F139-5EF0-48E7-A091-192233D2011D}" srcOrd="0" destOrd="0" parTransId="{2AFB1B2A-8749-4E5E-9CB9-0B60F81C46F8}" sibTransId="{E0FFEB56-236E-4FE9-83BF-31494E265D5A}"/>
    <dgm:cxn modelId="{769AB3FA-55CA-44C8-A45B-6A39E638870F}" type="presOf" srcId="{8E2082AD-802A-4880-8EA3-21D69233F052}" destId="{136F824B-1AB1-4858-A78B-06F49C9A17D8}" srcOrd="0" destOrd="0" presId="urn:microsoft.com/office/officeart/2005/8/layout/hierarchy2#1"/>
    <dgm:cxn modelId="{E6CA78F4-D73A-43A1-BDE7-A724B44940CA}" type="presParOf" srcId="{5FBAB40F-6011-4629-9B30-77C9439C91BF}" destId="{2332AA2E-A989-4175-BB73-78EA4C3BDB65}" srcOrd="0" destOrd="0" presId="urn:microsoft.com/office/officeart/2005/8/layout/hierarchy2#1"/>
    <dgm:cxn modelId="{1F5AB250-5C41-4B06-B996-1580074704D5}" type="presParOf" srcId="{2332AA2E-A989-4175-BB73-78EA4C3BDB65}" destId="{24E3F4AB-32FB-4CE0-9DAC-FC4DD26B5900}" srcOrd="0" destOrd="0" presId="urn:microsoft.com/office/officeart/2005/8/layout/hierarchy2#1"/>
    <dgm:cxn modelId="{E31875DF-E63C-46FA-A66F-B832E1848D93}" type="presParOf" srcId="{2332AA2E-A989-4175-BB73-78EA4C3BDB65}" destId="{44F25638-8073-4DA7-9390-5AC06A304565}" srcOrd="1" destOrd="0" presId="urn:microsoft.com/office/officeart/2005/8/layout/hierarchy2#1"/>
    <dgm:cxn modelId="{DF333BF0-9745-444F-9E9D-6F59463BE7B6}" type="presParOf" srcId="{44F25638-8073-4DA7-9390-5AC06A304565}" destId="{B47BD6C9-6D53-4A69-975F-9CF96E25F10F}" srcOrd="0" destOrd="0" presId="urn:microsoft.com/office/officeart/2005/8/layout/hierarchy2#1"/>
    <dgm:cxn modelId="{555FBB4D-56AA-453D-866A-A35D6909FF58}" type="presParOf" srcId="{B47BD6C9-6D53-4A69-975F-9CF96E25F10F}" destId="{C1833E64-0598-4ED8-B73B-4C820BB35531}" srcOrd="0" destOrd="0" presId="urn:microsoft.com/office/officeart/2005/8/layout/hierarchy2#1"/>
    <dgm:cxn modelId="{1BAC797E-2D43-48E1-93A8-E981E77A22AB}" type="presParOf" srcId="{44F25638-8073-4DA7-9390-5AC06A304565}" destId="{46F58ACF-5130-428E-B3EF-87D6FEC0C921}" srcOrd="1" destOrd="0" presId="urn:microsoft.com/office/officeart/2005/8/layout/hierarchy2#1"/>
    <dgm:cxn modelId="{DF4B4729-D6BE-499C-92F0-224DD43836E4}" type="presParOf" srcId="{46F58ACF-5130-428E-B3EF-87D6FEC0C921}" destId="{3C0D5057-54F2-42F8-ADAD-AA27A1CC1A1B}" srcOrd="0" destOrd="0" presId="urn:microsoft.com/office/officeart/2005/8/layout/hierarchy2#1"/>
    <dgm:cxn modelId="{2A74D16F-0B05-4D8A-B439-973DF033C453}" type="presParOf" srcId="{46F58ACF-5130-428E-B3EF-87D6FEC0C921}" destId="{48673F39-879C-4946-8DC7-FD68F0552920}" srcOrd="1" destOrd="0" presId="urn:microsoft.com/office/officeart/2005/8/layout/hierarchy2#1"/>
    <dgm:cxn modelId="{42A9E8B2-8C80-4EA6-8448-5EFA1F337B78}" type="presParOf" srcId="{48673F39-879C-4946-8DC7-FD68F0552920}" destId="{136F824B-1AB1-4858-A78B-06F49C9A17D8}" srcOrd="0" destOrd="0" presId="urn:microsoft.com/office/officeart/2005/8/layout/hierarchy2#1"/>
    <dgm:cxn modelId="{30D4922E-EFB2-4962-9B66-C6AE0B761340}" type="presParOf" srcId="{136F824B-1AB1-4858-A78B-06F49C9A17D8}" destId="{E9AA9C28-F02A-4868-9DFE-A4246760AF3E}" srcOrd="0" destOrd="0" presId="urn:microsoft.com/office/officeart/2005/8/layout/hierarchy2#1"/>
    <dgm:cxn modelId="{8F0EF9E2-B0C2-4707-BE6E-0C67B1DF1EBE}" type="presParOf" srcId="{48673F39-879C-4946-8DC7-FD68F0552920}" destId="{FFE66D60-DDC9-48C8-A71F-609AEFE190B2}" srcOrd="1" destOrd="0" presId="urn:microsoft.com/office/officeart/2005/8/layout/hierarchy2#1"/>
    <dgm:cxn modelId="{5E6ECC8A-4A64-4193-83A6-66F18A75BB06}" type="presParOf" srcId="{FFE66D60-DDC9-48C8-A71F-609AEFE190B2}" destId="{F3EF5CC7-74B5-4CC6-8E34-DBFD8B714038}" srcOrd="0" destOrd="0" presId="urn:microsoft.com/office/officeart/2005/8/layout/hierarchy2#1"/>
    <dgm:cxn modelId="{125AEF8B-1E50-4A6D-881E-16A882770AAD}" type="presParOf" srcId="{FFE66D60-DDC9-48C8-A71F-609AEFE190B2}" destId="{A679D155-D1A0-4A92-817D-59A48AF7B033}" srcOrd="1" destOrd="0" presId="urn:microsoft.com/office/officeart/2005/8/layout/hierarchy2#1"/>
    <dgm:cxn modelId="{DB388496-9D75-4634-898E-CB3E7B0B42BA}" type="presParOf" srcId="{A679D155-D1A0-4A92-817D-59A48AF7B033}" destId="{5B6FC176-2FBB-4BEA-A519-D3BCE2D69B07}" srcOrd="0" destOrd="0" presId="urn:microsoft.com/office/officeart/2005/8/layout/hierarchy2#1"/>
    <dgm:cxn modelId="{A7904D0A-F0DD-4C8A-9227-B1E19C83FC77}" type="presParOf" srcId="{5B6FC176-2FBB-4BEA-A519-D3BCE2D69B07}" destId="{28D3BFCC-AB33-4B7C-83DE-B4ED5CF31B1D}" srcOrd="0" destOrd="0" presId="urn:microsoft.com/office/officeart/2005/8/layout/hierarchy2#1"/>
    <dgm:cxn modelId="{B00D1E30-02B3-4E39-A779-D898B69E0093}" type="presParOf" srcId="{A679D155-D1A0-4A92-817D-59A48AF7B033}" destId="{56FF5173-634F-4C77-B25F-76720C38F9BA}" srcOrd="1" destOrd="0" presId="urn:microsoft.com/office/officeart/2005/8/layout/hierarchy2#1"/>
    <dgm:cxn modelId="{5D35BEFF-1905-4F59-9FEC-B4E7237D0046}" type="presParOf" srcId="{56FF5173-634F-4C77-B25F-76720C38F9BA}" destId="{95BB6CC3-7C13-47ED-8E17-38A810566E8A}" srcOrd="0" destOrd="0" presId="urn:microsoft.com/office/officeart/2005/8/layout/hierarchy2#1"/>
    <dgm:cxn modelId="{57E74CB8-BC85-4D31-BAE2-03622BF54C40}" type="presParOf" srcId="{56FF5173-634F-4C77-B25F-76720C38F9BA}" destId="{FB81543D-0DA8-4CD2-80F6-E25D903FB2FC}" srcOrd="1" destOrd="0" presId="urn:microsoft.com/office/officeart/2005/8/layout/hierarchy2#1"/>
    <dgm:cxn modelId="{CDAF05E6-3104-4538-BCF6-EBA3ECDAC2B4}" type="presParOf" srcId="{A679D155-D1A0-4A92-817D-59A48AF7B033}" destId="{55B7FD50-B133-418E-A8D3-C7C0977B842D}" srcOrd="2" destOrd="0" presId="urn:microsoft.com/office/officeart/2005/8/layout/hierarchy2#1"/>
    <dgm:cxn modelId="{4471B8F2-80F2-4CF6-BF60-178A1D9FD79A}" type="presParOf" srcId="{55B7FD50-B133-418E-A8D3-C7C0977B842D}" destId="{7F519A7C-B822-429E-9F34-C8712EDE3E90}" srcOrd="0" destOrd="0" presId="urn:microsoft.com/office/officeart/2005/8/layout/hierarchy2#1"/>
    <dgm:cxn modelId="{728C33E3-DB0E-41F6-8D3F-F6614B008854}" type="presParOf" srcId="{A679D155-D1A0-4A92-817D-59A48AF7B033}" destId="{F3E1690A-FFC4-4F86-B7A3-96BB7C191044}" srcOrd="3" destOrd="0" presId="urn:microsoft.com/office/officeart/2005/8/layout/hierarchy2#1"/>
    <dgm:cxn modelId="{7A156E24-6C6B-48E4-ADEA-6DA3C33FC75C}" type="presParOf" srcId="{F3E1690A-FFC4-4F86-B7A3-96BB7C191044}" destId="{A42A1A73-F908-4BD2-8D18-368EAB97FD00}" srcOrd="0" destOrd="0" presId="urn:microsoft.com/office/officeart/2005/8/layout/hierarchy2#1"/>
    <dgm:cxn modelId="{F7AAA659-0A42-4272-B056-9AD847C6CCC1}" type="presParOf" srcId="{F3E1690A-FFC4-4F86-B7A3-96BB7C191044}" destId="{5B8D22C3-F0EB-4571-90B8-948A13DB9178}" srcOrd="1" destOrd="0" presId="urn:microsoft.com/office/officeart/2005/8/layout/hierarchy2#1"/>
    <dgm:cxn modelId="{E1498EA2-9D66-45F0-AEDF-519C80F1EE42}" type="presParOf" srcId="{44F25638-8073-4DA7-9390-5AC06A304565}" destId="{6A7641E6-011D-4A39-AAAE-EB9AF3DA748E}" srcOrd="2" destOrd="0" presId="urn:microsoft.com/office/officeart/2005/8/layout/hierarchy2#1"/>
    <dgm:cxn modelId="{BCA6B375-E0D3-4BB6-924C-78773332AA99}" type="presParOf" srcId="{6A7641E6-011D-4A39-AAAE-EB9AF3DA748E}" destId="{4FE6A26F-BD5B-4BCB-9317-088C1B77C276}" srcOrd="0" destOrd="0" presId="urn:microsoft.com/office/officeart/2005/8/layout/hierarchy2#1"/>
    <dgm:cxn modelId="{8340D17E-54BD-4C29-B423-C4C8F22B7B83}" type="presParOf" srcId="{44F25638-8073-4DA7-9390-5AC06A304565}" destId="{453589B4-EF47-48A6-B7E6-0580E00A21AB}" srcOrd="3" destOrd="0" presId="urn:microsoft.com/office/officeart/2005/8/layout/hierarchy2#1"/>
    <dgm:cxn modelId="{DA6767A9-74AD-4B17-807A-1EA5300FB68D}" type="presParOf" srcId="{453589B4-EF47-48A6-B7E6-0580E00A21AB}" destId="{67C39DFC-ECC7-412B-8382-9E051C050A92}" srcOrd="0" destOrd="0" presId="urn:microsoft.com/office/officeart/2005/8/layout/hierarchy2#1"/>
    <dgm:cxn modelId="{230587EC-CC48-4D39-AAB0-0662464C54CD}" type="presParOf" srcId="{453589B4-EF47-48A6-B7E6-0580E00A21AB}" destId="{EB43156D-7BD6-4028-972E-43083DE63E82}" srcOrd="1" destOrd="0" presId="urn:microsoft.com/office/officeart/2005/8/layout/hierarchy2#1"/>
    <dgm:cxn modelId="{4113594E-1D2C-4227-B239-55E18A909920}" type="presParOf" srcId="{EB43156D-7BD6-4028-972E-43083DE63E82}" destId="{98814327-02D8-4132-869F-D2127CBD417F}" srcOrd="0" destOrd="0" presId="urn:microsoft.com/office/officeart/2005/8/layout/hierarchy2#1"/>
    <dgm:cxn modelId="{22A74422-22F2-45E1-8EB7-A46EACCDB913}" type="presParOf" srcId="{98814327-02D8-4132-869F-D2127CBD417F}" destId="{2B43FB00-4D6B-4296-BD4A-8F32B8E992DE}" srcOrd="0" destOrd="0" presId="urn:microsoft.com/office/officeart/2005/8/layout/hierarchy2#1"/>
    <dgm:cxn modelId="{6FF1C9CF-4436-4D97-94AA-564008EF4689}" type="presParOf" srcId="{EB43156D-7BD6-4028-972E-43083DE63E82}" destId="{A5B232B3-4BDC-4D43-A66D-395C3C5AAB6D}" srcOrd="1" destOrd="0" presId="urn:microsoft.com/office/officeart/2005/8/layout/hierarchy2#1"/>
    <dgm:cxn modelId="{92B0033D-3E79-4C31-9556-FB9C66CC3C61}" type="presParOf" srcId="{A5B232B3-4BDC-4D43-A66D-395C3C5AAB6D}" destId="{ED471629-5116-414A-AA62-2FA3C4D1742A}" srcOrd="0" destOrd="0" presId="urn:microsoft.com/office/officeart/2005/8/layout/hierarchy2#1"/>
    <dgm:cxn modelId="{C6D6B105-E68A-48BA-B8D2-43AD0CFBB1ED}" type="presParOf" srcId="{A5B232B3-4BDC-4D43-A66D-395C3C5AAB6D}" destId="{879F9161-971D-43BE-8B45-0A3219F9179E}" srcOrd="1" destOrd="0" presId="urn:microsoft.com/office/officeart/2005/8/layout/hierarchy2#1"/>
    <dgm:cxn modelId="{9461BEF8-430F-4989-BD58-793F8C57DD7B}" type="presParOf" srcId="{879F9161-971D-43BE-8B45-0A3219F9179E}" destId="{C269CC6E-0E54-419A-878F-4C1908645DC6}" srcOrd="0" destOrd="0" presId="urn:microsoft.com/office/officeart/2005/8/layout/hierarchy2#1"/>
    <dgm:cxn modelId="{12A553DE-0997-4536-B75B-958F30DF13B3}" type="presParOf" srcId="{C269CC6E-0E54-419A-878F-4C1908645DC6}" destId="{EB86EE81-33D7-4EB6-B69E-2BB7B40D6558}" srcOrd="0" destOrd="0" presId="urn:microsoft.com/office/officeart/2005/8/layout/hierarchy2#1"/>
    <dgm:cxn modelId="{38FA75FE-3C9D-414B-97EF-CF512C9BA50E}" type="presParOf" srcId="{879F9161-971D-43BE-8B45-0A3219F9179E}" destId="{DFA50080-04A4-4466-B1E1-DADA80C8E1F1}" srcOrd="1" destOrd="0" presId="urn:microsoft.com/office/officeart/2005/8/layout/hierarchy2#1"/>
    <dgm:cxn modelId="{17A32F2D-4FFD-44A8-A222-0FF09FC8AA7F}" type="presParOf" srcId="{DFA50080-04A4-4466-B1E1-DADA80C8E1F1}" destId="{A678D442-C273-4570-9AC9-0CF53AB1FF82}" srcOrd="0" destOrd="0" presId="urn:microsoft.com/office/officeart/2005/8/layout/hierarchy2#1"/>
    <dgm:cxn modelId="{382D1073-7CFB-4CA4-B742-C03142FF1FA1}" type="presParOf" srcId="{DFA50080-04A4-4466-B1E1-DADA80C8E1F1}" destId="{915DAE1C-29C6-4948-B3B0-9F171467810B}" srcOrd="1" destOrd="0" presId="urn:microsoft.com/office/officeart/2005/8/layout/hierarchy2#1"/>
    <dgm:cxn modelId="{D2628FE0-B8E9-49E1-B227-BD64BF794A6F}" type="presParOf" srcId="{879F9161-971D-43BE-8B45-0A3219F9179E}" destId="{9A7A811E-3E18-4A4E-8815-B671E05EDA7A}" srcOrd="2" destOrd="0" presId="urn:microsoft.com/office/officeart/2005/8/layout/hierarchy2#1"/>
    <dgm:cxn modelId="{3B13BC22-494B-47DA-8EF0-C39C9F57F2AA}" type="presParOf" srcId="{9A7A811E-3E18-4A4E-8815-B671E05EDA7A}" destId="{B98CAC95-A32D-4906-A93E-609C87C27409}" srcOrd="0" destOrd="0" presId="urn:microsoft.com/office/officeart/2005/8/layout/hierarchy2#1"/>
    <dgm:cxn modelId="{5ACAE5F3-26F8-4D55-B52B-7A7FFB472B31}" type="presParOf" srcId="{879F9161-971D-43BE-8B45-0A3219F9179E}" destId="{88E06BD8-A560-459C-AAF1-6B63442F5F42}" srcOrd="3" destOrd="0" presId="urn:microsoft.com/office/officeart/2005/8/layout/hierarchy2#1"/>
    <dgm:cxn modelId="{0159A26D-9D03-4BC2-87EC-D1A938CA956C}" type="presParOf" srcId="{88E06BD8-A560-459C-AAF1-6B63442F5F42}" destId="{F0620B8F-6FA4-4173-9AFF-93927D970825}" srcOrd="0" destOrd="0" presId="urn:microsoft.com/office/officeart/2005/8/layout/hierarchy2#1"/>
    <dgm:cxn modelId="{9E7E33B0-EACE-4CBC-AD1F-166BE976A8BD}" type="presParOf" srcId="{88E06BD8-A560-459C-AAF1-6B63442F5F42}" destId="{C3A2E8FD-31F4-42CE-8504-26CD419C30ED}" srcOrd="1" destOrd="0" presId="urn:microsoft.com/office/officeart/2005/8/layout/hierarchy2#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67FB20-CDFB-44A8-B0AD-5EADD447AB07}">
      <dsp:nvSpPr>
        <dsp:cNvPr id="0" name=""/>
        <dsp:cNvSpPr/>
      </dsp:nvSpPr>
      <dsp:spPr>
        <a:xfrm>
          <a:off x="443014" y="2304964"/>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a:t>DSP</a:t>
          </a:r>
          <a:r>
            <a:rPr lang="zh-CN" altLang="en-US" sz="2000" kern="1200"/>
            <a:t>芯片</a:t>
          </a:r>
        </a:p>
      </dsp:txBody>
      <dsp:txXfrm>
        <a:off x="465998" y="2327948"/>
        <a:ext cx="1523508" cy="738770"/>
      </dsp:txXfrm>
    </dsp:sp>
    <dsp:sp modelId="{11137724-4AD5-479B-9FFD-6EF1B231F51A}">
      <dsp:nvSpPr>
        <dsp:cNvPr id="0" name=""/>
        <dsp:cNvSpPr/>
      </dsp:nvSpPr>
      <dsp:spPr>
        <a:xfrm rot="17328255">
          <a:off x="1352571" y="1762391"/>
          <a:ext cx="1947628" cy="26209"/>
        </a:xfrm>
        <a:custGeom>
          <a:avLst/>
          <a:gdLst/>
          <a:ahLst/>
          <a:cxnLst/>
          <a:rect l="0" t="0" r="0" b="0"/>
          <a:pathLst>
            <a:path>
              <a:moveTo>
                <a:pt x="0" y="13104"/>
              </a:moveTo>
              <a:lnTo>
                <a:pt x="1947628" y="1310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zh-CN" altLang="en-US" sz="600" kern="1200"/>
        </a:p>
      </dsp:txBody>
      <dsp:txXfrm>
        <a:off x="2277694" y="1726805"/>
        <a:ext cx="97381" cy="97381"/>
      </dsp:txXfrm>
    </dsp:sp>
    <dsp:sp modelId="{D03F7192-D866-4506-BEB8-9C0832B320D2}">
      <dsp:nvSpPr>
        <dsp:cNvPr id="0" name=""/>
        <dsp:cNvSpPr/>
      </dsp:nvSpPr>
      <dsp:spPr>
        <a:xfrm>
          <a:off x="2640280" y="461289"/>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按基础特性分类</a:t>
          </a:r>
        </a:p>
      </dsp:txBody>
      <dsp:txXfrm>
        <a:off x="2663264" y="484273"/>
        <a:ext cx="1523508" cy="738770"/>
      </dsp:txXfrm>
    </dsp:sp>
    <dsp:sp modelId="{C22E97AD-8F30-446E-8CEE-EAAC788E5E92}">
      <dsp:nvSpPr>
        <dsp:cNvPr id="0" name=""/>
        <dsp:cNvSpPr/>
      </dsp:nvSpPr>
      <dsp:spPr>
        <a:xfrm rot="19451182">
          <a:off x="4136569" y="614052"/>
          <a:ext cx="774166" cy="26209"/>
        </a:xfrm>
        <a:custGeom>
          <a:avLst/>
          <a:gdLst/>
          <a:ahLst/>
          <a:cxnLst/>
          <a:rect l="0" t="0" r="0" b="0"/>
          <a:pathLst>
            <a:path>
              <a:moveTo>
                <a:pt x="0" y="13104"/>
              </a:moveTo>
              <a:lnTo>
                <a:pt x="774166"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504298" y="607802"/>
        <a:ext cx="38708" cy="38708"/>
      </dsp:txXfrm>
    </dsp:sp>
    <dsp:sp modelId="{EA089ADB-1334-4FAF-AB56-122E2F7BB228}">
      <dsp:nvSpPr>
        <dsp:cNvPr id="0" name=""/>
        <dsp:cNvSpPr/>
      </dsp:nvSpPr>
      <dsp:spPr>
        <a:xfrm>
          <a:off x="4837547" y="8286"/>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静态</a:t>
          </a:r>
          <a:r>
            <a:rPr lang="en-US" altLang="zh-CN" sz="2000" kern="1200"/>
            <a:t>DSP</a:t>
          </a:r>
          <a:endParaRPr lang="zh-CN" altLang="en-US" sz="2000" kern="1200"/>
        </a:p>
      </dsp:txBody>
      <dsp:txXfrm>
        <a:off x="4860531" y="31270"/>
        <a:ext cx="1523508" cy="738770"/>
      </dsp:txXfrm>
    </dsp:sp>
    <dsp:sp modelId="{53778B59-3714-4DB4-BE6F-D5B68D163D5A}">
      <dsp:nvSpPr>
        <dsp:cNvPr id="0" name=""/>
        <dsp:cNvSpPr/>
      </dsp:nvSpPr>
      <dsp:spPr>
        <a:xfrm>
          <a:off x="6407023" y="387550"/>
          <a:ext cx="627790" cy="26209"/>
        </a:xfrm>
        <a:custGeom>
          <a:avLst/>
          <a:gdLst/>
          <a:ahLst/>
          <a:cxnLst/>
          <a:rect l="0" t="0" r="0" b="0"/>
          <a:pathLst>
            <a:path>
              <a:moveTo>
                <a:pt x="0" y="13104"/>
              </a:moveTo>
              <a:lnTo>
                <a:pt x="627790"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705224" y="384960"/>
        <a:ext cx="31389" cy="31389"/>
      </dsp:txXfrm>
    </dsp:sp>
    <dsp:sp modelId="{490F748D-94B6-4FEC-A4F0-BE07208FD1B0}">
      <dsp:nvSpPr>
        <dsp:cNvPr id="0" name=""/>
        <dsp:cNvSpPr/>
      </dsp:nvSpPr>
      <dsp:spPr>
        <a:xfrm>
          <a:off x="7034814" y="4727"/>
          <a:ext cx="3947813" cy="7918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en-US" sz="1400" kern="1200"/>
            <a:t>TI</a:t>
          </a:r>
          <a:r>
            <a:rPr lang="zh-CN" altLang="en-US" sz="1400" kern="1200"/>
            <a:t>公司的</a:t>
          </a:r>
          <a:r>
            <a:rPr lang="en-US" altLang="en-US" sz="1400" kern="1200"/>
            <a:t>TMS320C2XX</a:t>
          </a:r>
          <a:r>
            <a:rPr lang="zh-CN" altLang="en-US" sz="1400" kern="1200"/>
            <a:t>系列，广泛应用于图形图像处理、语音处理、通信及仪器仪表等领域</a:t>
          </a:r>
        </a:p>
      </dsp:txBody>
      <dsp:txXfrm>
        <a:off x="7058007" y="27920"/>
        <a:ext cx="3901427" cy="745469"/>
      </dsp:txXfrm>
    </dsp:sp>
    <dsp:sp modelId="{DE016148-0634-44CF-89F7-55650433DFAD}">
      <dsp:nvSpPr>
        <dsp:cNvPr id="0" name=""/>
        <dsp:cNvSpPr/>
      </dsp:nvSpPr>
      <dsp:spPr>
        <a:xfrm rot="2148818">
          <a:off x="4136569" y="1067056"/>
          <a:ext cx="774166" cy="26209"/>
        </a:xfrm>
        <a:custGeom>
          <a:avLst/>
          <a:gdLst/>
          <a:ahLst/>
          <a:cxnLst/>
          <a:rect l="0" t="0" r="0" b="0"/>
          <a:pathLst>
            <a:path>
              <a:moveTo>
                <a:pt x="0" y="13104"/>
              </a:moveTo>
              <a:lnTo>
                <a:pt x="774166"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504298" y="1060806"/>
        <a:ext cx="38708" cy="38708"/>
      </dsp:txXfrm>
    </dsp:sp>
    <dsp:sp modelId="{80D8A445-7D62-46AF-B143-552C60EF710B}">
      <dsp:nvSpPr>
        <dsp:cNvPr id="0" name=""/>
        <dsp:cNvSpPr/>
      </dsp:nvSpPr>
      <dsp:spPr>
        <a:xfrm>
          <a:off x="4837547" y="914293"/>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一致性</a:t>
          </a:r>
          <a:r>
            <a:rPr lang="en-US" altLang="zh-CN" sz="2000" kern="1200"/>
            <a:t>DSP</a:t>
          </a:r>
          <a:endParaRPr lang="zh-CN" altLang="en-US" sz="2000" kern="1200"/>
        </a:p>
      </dsp:txBody>
      <dsp:txXfrm>
        <a:off x="4860531" y="937277"/>
        <a:ext cx="1523508" cy="738770"/>
      </dsp:txXfrm>
    </dsp:sp>
    <dsp:sp modelId="{FC9D1D8C-017A-4A05-9FE1-734B55639CBB}">
      <dsp:nvSpPr>
        <dsp:cNvPr id="0" name=""/>
        <dsp:cNvSpPr/>
      </dsp:nvSpPr>
      <dsp:spPr>
        <a:xfrm>
          <a:off x="6407023" y="1293557"/>
          <a:ext cx="627790" cy="26209"/>
        </a:xfrm>
        <a:custGeom>
          <a:avLst/>
          <a:gdLst/>
          <a:ahLst/>
          <a:cxnLst/>
          <a:rect l="0" t="0" r="0" b="0"/>
          <a:pathLst>
            <a:path>
              <a:moveTo>
                <a:pt x="0" y="13104"/>
              </a:moveTo>
              <a:lnTo>
                <a:pt x="627790"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705224" y="1290968"/>
        <a:ext cx="31389" cy="31389"/>
      </dsp:txXfrm>
    </dsp:sp>
    <dsp:sp modelId="{4252FF6C-9EA4-4BEE-9AD3-250402FC4AF0}">
      <dsp:nvSpPr>
        <dsp:cNvPr id="0" name=""/>
        <dsp:cNvSpPr/>
      </dsp:nvSpPr>
      <dsp:spPr>
        <a:xfrm>
          <a:off x="7034814" y="914293"/>
          <a:ext cx="3769332"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en-US" sz="1400" kern="1200"/>
            <a:t>TI</a:t>
          </a:r>
          <a:r>
            <a:rPr lang="zh-CN" altLang="en-US" sz="1400" kern="1200"/>
            <a:t>公司的</a:t>
          </a:r>
          <a:r>
            <a:rPr lang="en-US" altLang="en-US" sz="1400" kern="1200"/>
            <a:t>TMS320C54X</a:t>
          </a:r>
          <a:r>
            <a:rPr lang="zh-CN" altLang="en-US" sz="1400" kern="1200"/>
            <a:t>，主要应用于通信和消费类电子产品</a:t>
          </a:r>
        </a:p>
      </dsp:txBody>
      <dsp:txXfrm>
        <a:off x="7057798" y="937277"/>
        <a:ext cx="3723364" cy="738770"/>
      </dsp:txXfrm>
    </dsp:sp>
    <dsp:sp modelId="{7EB07D5E-645F-40F3-BFFF-812E29A32D59}">
      <dsp:nvSpPr>
        <dsp:cNvPr id="0" name=""/>
        <dsp:cNvSpPr/>
      </dsp:nvSpPr>
      <dsp:spPr>
        <a:xfrm rot="108570">
          <a:off x="2012333" y="2694145"/>
          <a:ext cx="628103" cy="26209"/>
        </a:xfrm>
        <a:custGeom>
          <a:avLst/>
          <a:gdLst/>
          <a:ahLst/>
          <a:cxnLst/>
          <a:rect l="0" t="0" r="0" b="0"/>
          <a:pathLst>
            <a:path>
              <a:moveTo>
                <a:pt x="0" y="13104"/>
              </a:moveTo>
              <a:lnTo>
                <a:pt x="628103" y="1310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310683" y="2691547"/>
        <a:ext cx="31405" cy="31405"/>
      </dsp:txXfrm>
    </dsp:sp>
    <dsp:sp modelId="{2772AABD-CBD6-46A5-BC31-7478EB59E59B}">
      <dsp:nvSpPr>
        <dsp:cNvPr id="0" name=""/>
        <dsp:cNvSpPr/>
      </dsp:nvSpPr>
      <dsp:spPr>
        <a:xfrm>
          <a:off x="2640280" y="2324797"/>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按数据格式分类</a:t>
          </a:r>
        </a:p>
      </dsp:txBody>
      <dsp:txXfrm>
        <a:off x="2663264" y="2347781"/>
        <a:ext cx="1523508" cy="738770"/>
      </dsp:txXfrm>
    </dsp:sp>
    <dsp:sp modelId="{232C98AB-7207-4293-B723-D36C68D98E3F}">
      <dsp:nvSpPr>
        <dsp:cNvPr id="0" name=""/>
        <dsp:cNvSpPr/>
      </dsp:nvSpPr>
      <dsp:spPr>
        <a:xfrm rot="19390173">
          <a:off x="4131485" y="2468977"/>
          <a:ext cx="784333" cy="26209"/>
        </a:xfrm>
        <a:custGeom>
          <a:avLst/>
          <a:gdLst/>
          <a:ahLst/>
          <a:cxnLst/>
          <a:rect l="0" t="0" r="0" b="0"/>
          <a:pathLst>
            <a:path>
              <a:moveTo>
                <a:pt x="0" y="13104"/>
              </a:moveTo>
              <a:lnTo>
                <a:pt x="784333"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504044" y="2462474"/>
        <a:ext cx="39216" cy="39216"/>
      </dsp:txXfrm>
    </dsp:sp>
    <dsp:sp modelId="{1B29EBD7-D454-44B2-9209-D1BCD1D670B5}">
      <dsp:nvSpPr>
        <dsp:cNvPr id="0" name=""/>
        <dsp:cNvSpPr/>
      </dsp:nvSpPr>
      <dsp:spPr>
        <a:xfrm>
          <a:off x="4837547" y="1854629"/>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定点</a:t>
          </a:r>
          <a:r>
            <a:rPr lang="en-US" altLang="zh-CN" sz="2000" kern="1200"/>
            <a:t>DSP</a:t>
          </a:r>
          <a:endParaRPr lang="zh-CN" altLang="en-US" sz="2000" kern="1200"/>
        </a:p>
      </dsp:txBody>
      <dsp:txXfrm>
        <a:off x="4860531" y="1877613"/>
        <a:ext cx="1523508" cy="738770"/>
      </dsp:txXfrm>
    </dsp:sp>
    <dsp:sp modelId="{F941283A-FA71-4E5C-B076-4E1907299817}">
      <dsp:nvSpPr>
        <dsp:cNvPr id="0" name=""/>
        <dsp:cNvSpPr/>
      </dsp:nvSpPr>
      <dsp:spPr>
        <a:xfrm>
          <a:off x="6407023" y="2233893"/>
          <a:ext cx="627790" cy="26209"/>
        </a:xfrm>
        <a:custGeom>
          <a:avLst/>
          <a:gdLst/>
          <a:ahLst/>
          <a:cxnLst/>
          <a:rect l="0" t="0" r="0" b="0"/>
          <a:pathLst>
            <a:path>
              <a:moveTo>
                <a:pt x="0" y="13104"/>
              </a:moveTo>
              <a:lnTo>
                <a:pt x="627790"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705224" y="2231304"/>
        <a:ext cx="31389" cy="31389"/>
      </dsp:txXfrm>
    </dsp:sp>
    <dsp:sp modelId="{257D25D5-0220-4330-9E77-9EC1D5F0F7C4}">
      <dsp:nvSpPr>
        <dsp:cNvPr id="0" name=""/>
        <dsp:cNvSpPr/>
      </dsp:nvSpPr>
      <dsp:spPr>
        <a:xfrm>
          <a:off x="7034814" y="1816742"/>
          <a:ext cx="3912563" cy="8605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en-US" sz="1400" kern="1200"/>
            <a:t>TI</a:t>
          </a:r>
          <a:r>
            <a:rPr lang="zh-CN" altLang="en-US" sz="1400" kern="1200"/>
            <a:t>公司的</a:t>
          </a:r>
          <a:r>
            <a:rPr lang="en-US" altLang="en-US" sz="1400" kern="1200"/>
            <a:t>TMS320C1X/C2X</a:t>
          </a:r>
          <a:r>
            <a:rPr lang="zh-CN" altLang="en-US" sz="1400" kern="1200"/>
            <a:t>、</a:t>
          </a:r>
          <a:r>
            <a:rPr lang="en-US" altLang="en-US" sz="1400" kern="1200"/>
            <a:t>TMS320C2XX/C5X</a:t>
          </a:r>
          <a:r>
            <a:rPr lang="zh-CN" altLang="en-US" sz="1400" kern="1200"/>
            <a:t>、</a:t>
          </a:r>
          <a:r>
            <a:rPr lang="en-US" altLang="en-US" sz="1400" kern="1200"/>
            <a:t>TMS320C54X/C62XX</a:t>
          </a:r>
          <a:r>
            <a:rPr lang="zh-CN" altLang="en-US" sz="1400" kern="1200"/>
            <a:t>，主要应用于工业控制领域</a:t>
          </a:r>
          <a:endParaRPr lang="zh-CN" altLang="en-US" sz="1050" kern="1200"/>
        </a:p>
      </dsp:txBody>
      <dsp:txXfrm>
        <a:off x="7060018" y="1841946"/>
        <a:ext cx="3862155" cy="810104"/>
      </dsp:txXfrm>
    </dsp:sp>
    <dsp:sp modelId="{8A82E55C-3CEA-4EA4-AA14-F9A58673381B}">
      <dsp:nvSpPr>
        <dsp:cNvPr id="0" name=""/>
        <dsp:cNvSpPr/>
      </dsp:nvSpPr>
      <dsp:spPr>
        <a:xfrm rot="2209827">
          <a:off x="4131485" y="2939146"/>
          <a:ext cx="784333" cy="26209"/>
        </a:xfrm>
        <a:custGeom>
          <a:avLst/>
          <a:gdLst/>
          <a:ahLst/>
          <a:cxnLst/>
          <a:rect l="0" t="0" r="0" b="0"/>
          <a:pathLst>
            <a:path>
              <a:moveTo>
                <a:pt x="0" y="13104"/>
              </a:moveTo>
              <a:lnTo>
                <a:pt x="784333"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504044" y="2932642"/>
        <a:ext cx="39216" cy="39216"/>
      </dsp:txXfrm>
    </dsp:sp>
    <dsp:sp modelId="{39D0443D-D360-45B6-A187-F7A4921E7221}">
      <dsp:nvSpPr>
        <dsp:cNvPr id="0" name=""/>
        <dsp:cNvSpPr/>
      </dsp:nvSpPr>
      <dsp:spPr>
        <a:xfrm>
          <a:off x="4837547" y="2794965"/>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浮点</a:t>
          </a:r>
          <a:r>
            <a:rPr lang="en-US" altLang="zh-CN" sz="2000" kern="1200"/>
            <a:t>DSP</a:t>
          </a:r>
          <a:endParaRPr lang="zh-CN" altLang="en-US" sz="2000" kern="1200"/>
        </a:p>
      </dsp:txBody>
      <dsp:txXfrm>
        <a:off x="4860531" y="2817949"/>
        <a:ext cx="1523508" cy="738770"/>
      </dsp:txXfrm>
    </dsp:sp>
    <dsp:sp modelId="{295A969A-5558-41AA-BA92-886EB6451107}">
      <dsp:nvSpPr>
        <dsp:cNvPr id="0" name=""/>
        <dsp:cNvSpPr/>
      </dsp:nvSpPr>
      <dsp:spPr>
        <a:xfrm>
          <a:off x="6407023" y="3174230"/>
          <a:ext cx="627790" cy="26209"/>
        </a:xfrm>
        <a:custGeom>
          <a:avLst/>
          <a:gdLst/>
          <a:ahLst/>
          <a:cxnLst/>
          <a:rect l="0" t="0" r="0" b="0"/>
          <a:pathLst>
            <a:path>
              <a:moveTo>
                <a:pt x="0" y="13104"/>
              </a:moveTo>
              <a:lnTo>
                <a:pt x="627790"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705224" y="3171640"/>
        <a:ext cx="31389" cy="31389"/>
      </dsp:txXfrm>
    </dsp:sp>
    <dsp:sp modelId="{A855A153-2EDD-4DB6-82E9-184035807002}">
      <dsp:nvSpPr>
        <dsp:cNvPr id="0" name=""/>
        <dsp:cNvSpPr/>
      </dsp:nvSpPr>
      <dsp:spPr>
        <a:xfrm>
          <a:off x="7034814" y="2794965"/>
          <a:ext cx="348285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b="0" i="0" kern="1200"/>
            <a:t>TI</a:t>
          </a:r>
          <a:r>
            <a:rPr lang="zh-CN" altLang="en-US" sz="1400" b="0" i="0" kern="1200"/>
            <a:t>公司的</a:t>
          </a:r>
          <a:r>
            <a:rPr lang="en-US" sz="1400" b="0" i="0" kern="1200"/>
            <a:t>TMS320C3X/C4X/C8X，AD</a:t>
          </a:r>
          <a:r>
            <a:rPr lang="zh-CN" altLang="en-US" sz="1400" b="0" i="0" kern="1200"/>
            <a:t>公司的</a:t>
          </a:r>
          <a:r>
            <a:rPr lang="en-US" sz="1400" b="0" i="0" kern="1200"/>
            <a:t>ADSP21XXX</a:t>
          </a:r>
          <a:r>
            <a:rPr lang="zh-CN" altLang="en-US" sz="1400" b="0" i="0" kern="1200"/>
            <a:t>系列，应用于信号处理领域</a:t>
          </a:r>
          <a:endParaRPr lang="zh-CN" altLang="en-US" sz="1400" kern="1200"/>
        </a:p>
      </dsp:txBody>
      <dsp:txXfrm>
        <a:off x="7057798" y="2817949"/>
        <a:ext cx="3436888" cy="738770"/>
      </dsp:txXfrm>
    </dsp:sp>
    <dsp:sp modelId="{9CAC4C0F-91CC-448F-9F05-F00C9A02E680}">
      <dsp:nvSpPr>
        <dsp:cNvPr id="0" name=""/>
        <dsp:cNvSpPr/>
      </dsp:nvSpPr>
      <dsp:spPr>
        <a:xfrm rot="4248370">
          <a:off x="1371614" y="3585925"/>
          <a:ext cx="1909542" cy="26209"/>
        </a:xfrm>
        <a:custGeom>
          <a:avLst/>
          <a:gdLst/>
          <a:ahLst/>
          <a:cxnLst/>
          <a:rect l="0" t="0" r="0" b="0"/>
          <a:pathLst>
            <a:path>
              <a:moveTo>
                <a:pt x="0" y="13104"/>
              </a:moveTo>
              <a:lnTo>
                <a:pt x="1909542" y="1310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zh-CN" altLang="en-US" sz="600" kern="1200"/>
        </a:p>
      </dsp:txBody>
      <dsp:txXfrm>
        <a:off x="2278647" y="3551292"/>
        <a:ext cx="95477" cy="95477"/>
      </dsp:txXfrm>
    </dsp:sp>
    <dsp:sp modelId="{ED891341-F951-4B98-85B3-514371EDE98C}">
      <dsp:nvSpPr>
        <dsp:cNvPr id="0" name=""/>
        <dsp:cNvSpPr/>
      </dsp:nvSpPr>
      <dsp:spPr>
        <a:xfrm>
          <a:off x="2640280" y="4108358"/>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按用途分类</a:t>
          </a:r>
        </a:p>
      </dsp:txBody>
      <dsp:txXfrm>
        <a:off x="2663264" y="4131342"/>
        <a:ext cx="1523508" cy="738770"/>
      </dsp:txXfrm>
    </dsp:sp>
    <dsp:sp modelId="{20A6F148-DB5D-44AF-85BF-37A86CF07B84}">
      <dsp:nvSpPr>
        <dsp:cNvPr id="0" name=""/>
        <dsp:cNvSpPr/>
      </dsp:nvSpPr>
      <dsp:spPr>
        <a:xfrm rot="19607505">
          <a:off x="4148487" y="4282150"/>
          <a:ext cx="750330" cy="26209"/>
        </a:xfrm>
        <a:custGeom>
          <a:avLst/>
          <a:gdLst/>
          <a:ahLst/>
          <a:cxnLst/>
          <a:rect l="0" t="0" r="0" b="0"/>
          <a:pathLst>
            <a:path>
              <a:moveTo>
                <a:pt x="0" y="13104"/>
              </a:moveTo>
              <a:lnTo>
                <a:pt x="750330"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504894" y="4276497"/>
        <a:ext cx="37516" cy="37516"/>
      </dsp:txXfrm>
    </dsp:sp>
    <dsp:sp modelId="{06AF5ADE-315B-4D26-90CC-903DF197F980}">
      <dsp:nvSpPr>
        <dsp:cNvPr id="0" name=""/>
        <dsp:cNvSpPr/>
      </dsp:nvSpPr>
      <dsp:spPr>
        <a:xfrm>
          <a:off x="4837547" y="3697414"/>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通用型</a:t>
          </a:r>
          <a:r>
            <a:rPr lang="en-US" altLang="zh-CN" sz="2000" kern="1200"/>
            <a:t>DSP</a:t>
          </a:r>
          <a:endParaRPr lang="zh-CN" altLang="en-US" sz="2000" kern="1200"/>
        </a:p>
      </dsp:txBody>
      <dsp:txXfrm>
        <a:off x="4860531" y="3720398"/>
        <a:ext cx="1523508" cy="738770"/>
      </dsp:txXfrm>
    </dsp:sp>
    <dsp:sp modelId="{F49A5FCC-C3E8-456F-B996-8BD488235149}">
      <dsp:nvSpPr>
        <dsp:cNvPr id="0" name=""/>
        <dsp:cNvSpPr/>
      </dsp:nvSpPr>
      <dsp:spPr>
        <a:xfrm>
          <a:off x="6407023" y="4076678"/>
          <a:ext cx="627790" cy="26209"/>
        </a:xfrm>
        <a:custGeom>
          <a:avLst/>
          <a:gdLst/>
          <a:ahLst/>
          <a:cxnLst/>
          <a:rect l="0" t="0" r="0" b="0"/>
          <a:pathLst>
            <a:path>
              <a:moveTo>
                <a:pt x="0" y="13104"/>
              </a:moveTo>
              <a:lnTo>
                <a:pt x="627790"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705224" y="4074088"/>
        <a:ext cx="31389" cy="31389"/>
      </dsp:txXfrm>
    </dsp:sp>
    <dsp:sp modelId="{1B59E977-B387-4584-813F-422B8BDC3E80}">
      <dsp:nvSpPr>
        <dsp:cNvPr id="0" name=""/>
        <dsp:cNvSpPr/>
      </dsp:nvSpPr>
      <dsp:spPr>
        <a:xfrm>
          <a:off x="7034814" y="3697414"/>
          <a:ext cx="1937957"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b="0" i="0" kern="1200"/>
            <a:t>TI</a:t>
          </a:r>
          <a:r>
            <a:rPr lang="zh-CN" altLang="en-US" sz="1300" b="0" i="0" kern="1200"/>
            <a:t>公司的一系列</a:t>
          </a:r>
          <a:r>
            <a:rPr lang="en-US" sz="1300" b="0" i="0" kern="1200"/>
            <a:t>DSP</a:t>
          </a:r>
          <a:r>
            <a:rPr lang="zh-CN" altLang="en-US" sz="1300" b="0" i="0" kern="1200"/>
            <a:t>芯片属于通用型</a:t>
          </a:r>
          <a:r>
            <a:rPr lang="en-US" sz="1300" b="0" i="0" kern="1200"/>
            <a:t>DSP</a:t>
          </a:r>
          <a:r>
            <a:rPr lang="zh-CN" altLang="en-US" sz="1300" b="0" i="0" kern="1200"/>
            <a:t>芯片</a:t>
          </a:r>
          <a:endParaRPr lang="zh-CN" altLang="en-US" sz="1300" kern="1200"/>
        </a:p>
      </dsp:txBody>
      <dsp:txXfrm>
        <a:off x="7057798" y="3720398"/>
        <a:ext cx="1891989" cy="738770"/>
      </dsp:txXfrm>
    </dsp:sp>
    <dsp:sp modelId="{DDBFC07C-604C-43FB-93BC-9BC6022248BC}">
      <dsp:nvSpPr>
        <dsp:cNvPr id="0" name=""/>
        <dsp:cNvSpPr/>
      </dsp:nvSpPr>
      <dsp:spPr>
        <a:xfrm rot="2283470">
          <a:off x="4124998" y="4733375"/>
          <a:ext cx="797306" cy="26209"/>
        </a:xfrm>
        <a:custGeom>
          <a:avLst/>
          <a:gdLst/>
          <a:ahLst/>
          <a:cxnLst/>
          <a:rect l="0" t="0" r="0" b="0"/>
          <a:pathLst>
            <a:path>
              <a:moveTo>
                <a:pt x="0" y="13104"/>
              </a:moveTo>
              <a:lnTo>
                <a:pt x="797306"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503719" y="4726547"/>
        <a:ext cx="39865" cy="39865"/>
      </dsp:txXfrm>
    </dsp:sp>
    <dsp:sp modelId="{19A51F86-6CCD-46BB-94A3-700200475072}">
      <dsp:nvSpPr>
        <dsp:cNvPr id="0" name=""/>
        <dsp:cNvSpPr/>
      </dsp:nvSpPr>
      <dsp:spPr>
        <a:xfrm>
          <a:off x="4837547" y="4599863"/>
          <a:ext cx="1569476"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专用型</a:t>
          </a:r>
          <a:r>
            <a:rPr lang="en-US" altLang="zh-CN" sz="2000" kern="1200"/>
            <a:t>DSP</a:t>
          </a:r>
          <a:endParaRPr lang="zh-CN" altLang="en-US" sz="2000" kern="1200"/>
        </a:p>
      </dsp:txBody>
      <dsp:txXfrm>
        <a:off x="4860531" y="4622847"/>
        <a:ext cx="1523508" cy="738770"/>
      </dsp:txXfrm>
    </dsp:sp>
    <dsp:sp modelId="{A1C1CFF8-FF96-4032-808F-7A7F4E0FAB7E}">
      <dsp:nvSpPr>
        <dsp:cNvPr id="0" name=""/>
        <dsp:cNvSpPr/>
      </dsp:nvSpPr>
      <dsp:spPr>
        <a:xfrm>
          <a:off x="6407023" y="4979127"/>
          <a:ext cx="627790" cy="26209"/>
        </a:xfrm>
        <a:custGeom>
          <a:avLst/>
          <a:gdLst/>
          <a:ahLst/>
          <a:cxnLst/>
          <a:rect l="0" t="0" r="0" b="0"/>
          <a:pathLst>
            <a:path>
              <a:moveTo>
                <a:pt x="0" y="13104"/>
              </a:moveTo>
              <a:lnTo>
                <a:pt x="627790" y="131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705224" y="4976537"/>
        <a:ext cx="31389" cy="31389"/>
      </dsp:txXfrm>
    </dsp:sp>
    <dsp:sp modelId="{3A9313FD-1FCB-41E7-A626-EA85C454A93A}">
      <dsp:nvSpPr>
        <dsp:cNvPr id="0" name=""/>
        <dsp:cNvSpPr/>
      </dsp:nvSpPr>
      <dsp:spPr>
        <a:xfrm>
          <a:off x="7034814" y="4599863"/>
          <a:ext cx="3912563" cy="7847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b="0" i="0" kern="1200"/>
            <a:t>Motorola</a:t>
          </a:r>
          <a:r>
            <a:rPr lang="zh-CN" altLang="en-US" sz="1300" b="0" i="0" kern="1200"/>
            <a:t>公司的</a:t>
          </a:r>
          <a:r>
            <a:rPr lang="en-US" sz="1300" b="0" i="0" kern="1200"/>
            <a:t>DSP56200，Zoran</a:t>
          </a:r>
          <a:r>
            <a:rPr lang="zh-CN" altLang="en-US" sz="1300" b="0" i="0" kern="1200"/>
            <a:t>公司的</a:t>
          </a:r>
          <a:r>
            <a:rPr lang="en-US" sz="1300" b="0" i="0" kern="1200"/>
            <a:t>ZR34881</a:t>
          </a:r>
          <a:r>
            <a:rPr lang="zh-CN" altLang="en-US" sz="1300" b="0" i="0" kern="1200"/>
            <a:t>，为特定的</a:t>
          </a:r>
          <a:r>
            <a:rPr lang="en-US" altLang="en-US" sz="1300" b="0" i="0" kern="1200"/>
            <a:t>DSP</a:t>
          </a:r>
          <a:r>
            <a:rPr lang="zh-CN" altLang="en-US" sz="1300" b="0" i="0" kern="1200"/>
            <a:t>运算而设计，更适合特殊的运算，如数字滤波、卷积和</a:t>
          </a:r>
          <a:r>
            <a:rPr lang="en-US" altLang="en-US" sz="1300" b="0" i="0" kern="1200"/>
            <a:t>FFT</a:t>
          </a:r>
          <a:endParaRPr lang="en-US" altLang="zh-CN" sz="1300" kern="1200"/>
        </a:p>
      </dsp:txBody>
      <dsp:txXfrm>
        <a:off x="7057798" y="4622847"/>
        <a:ext cx="3866595" cy="7387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67FB20-CDFB-44A8-B0AD-5EADD447AB07}">
      <dsp:nvSpPr>
        <dsp:cNvPr id="0" name=""/>
        <dsp:cNvSpPr/>
      </dsp:nvSpPr>
      <dsp:spPr>
        <a:xfrm>
          <a:off x="120381" y="2322639"/>
          <a:ext cx="1585949" cy="7929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a:t>FPGA</a:t>
          </a:r>
          <a:endParaRPr lang="zh-CN" altLang="en-US" sz="2000" kern="1200"/>
        </a:p>
      </dsp:txBody>
      <dsp:txXfrm>
        <a:off x="143606" y="2345864"/>
        <a:ext cx="1539499" cy="746524"/>
      </dsp:txXfrm>
    </dsp:sp>
    <dsp:sp modelId="{11137724-4AD5-479B-9FFD-6EF1B231F51A}">
      <dsp:nvSpPr>
        <dsp:cNvPr id="0" name=""/>
        <dsp:cNvSpPr/>
      </dsp:nvSpPr>
      <dsp:spPr>
        <a:xfrm rot="17340966">
          <a:off x="1050049" y="1785609"/>
          <a:ext cx="1946943" cy="26341"/>
        </a:xfrm>
        <a:custGeom>
          <a:avLst/>
          <a:gdLst/>
          <a:ahLst/>
          <a:cxnLst/>
          <a:rect l="0" t="0" r="0" b="0"/>
          <a:pathLst>
            <a:path>
              <a:moveTo>
                <a:pt x="0" y="13170"/>
              </a:moveTo>
              <a:lnTo>
                <a:pt x="1946943" y="1317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zh-CN" altLang="en-US" sz="600" kern="1200"/>
        </a:p>
      </dsp:txBody>
      <dsp:txXfrm>
        <a:off x="1974847" y="1750106"/>
        <a:ext cx="97347" cy="97347"/>
      </dsp:txXfrm>
    </dsp:sp>
    <dsp:sp modelId="{D03F7192-D866-4506-BEB8-9C0832B320D2}">
      <dsp:nvSpPr>
        <dsp:cNvPr id="0" name=""/>
        <dsp:cNvSpPr/>
      </dsp:nvSpPr>
      <dsp:spPr>
        <a:xfrm>
          <a:off x="2340711" y="481946"/>
          <a:ext cx="1585949" cy="7929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基于</a:t>
          </a:r>
          <a:r>
            <a:rPr lang="en-US" altLang="zh-CN" sz="2000" kern="1200"/>
            <a:t>SRAM</a:t>
          </a:r>
          <a:r>
            <a:rPr lang="zh-CN" altLang="en-US" sz="2000" kern="1200"/>
            <a:t>的</a:t>
          </a:r>
          <a:r>
            <a:rPr lang="en-US" altLang="zh-CN" sz="2000" kern="1200"/>
            <a:t>FPGA</a:t>
          </a:r>
          <a:endParaRPr lang="zh-CN" altLang="en-US" sz="2000" kern="1200"/>
        </a:p>
      </dsp:txBody>
      <dsp:txXfrm>
        <a:off x="2363936" y="505171"/>
        <a:ext cx="1539499" cy="746524"/>
      </dsp:txXfrm>
    </dsp:sp>
    <dsp:sp modelId="{C22E97AD-8F30-446E-8CEE-EAAC788E5E92}">
      <dsp:nvSpPr>
        <dsp:cNvPr id="0" name=""/>
        <dsp:cNvSpPr/>
      </dsp:nvSpPr>
      <dsp:spPr>
        <a:xfrm rot="19369925">
          <a:off x="3848932" y="634083"/>
          <a:ext cx="765302" cy="26341"/>
        </a:xfrm>
        <a:custGeom>
          <a:avLst/>
          <a:gdLst/>
          <a:ahLst/>
          <a:cxnLst/>
          <a:rect l="0" t="0" r="0" b="0"/>
          <a:pathLst>
            <a:path>
              <a:moveTo>
                <a:pt x="0" y="13170"/>
              </a:moveTo>
              <a:lnTo>
                <a:pt x="765302" y="131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212450" y="628121"/>
        <a:ext cx="38265" cy="38265"/>
      </dsp:txXfrm>
    </dsp:sp>
    <dsp:sp modelId="{EA089ADB-1334-4FAF-AB56-122E2F7BB228}">
      <dsp:nvSpPr>
        <dsp:cNvPr id="0" name=""/>
        <dsp:cNvSpPr/>
      </dsp:nvSpPr>
      <dsp:spPr>
        <a:xfrm>
          <a:off x="4536506" y="0"/>
          <a:ext cx="6744219" cy="83214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a:t>基于</a:t>
          </a:r>
          <a:r>
            <a:rPr lang="en-US" altLang="en-US" sz="1400" kern="1200"/>
            <a:t>SRAM</a:t>
          </a:r>
          <a:r>
            <a:rPr lang="zh-CN" altLang="en-US" sz="1400" kern="1200"/>
            <a:t>结构的可再配置型器件，上电时要将配置数据读入片内</a:t>
          </a:r>
          <a:r>
            <a:rPr lang="en-US" altLang="en-US" sz="1400" kern="1200"/>
            <a:t>SRAM</a:t>
          </a:r>
          <a:r>
            <a:rPr lang="zh-CN" altLang="en-US" sz="1400" kern="1200"/>
            <a:t>中，配置完成就可进入工作状态。掉电后</a:t>
          </a:r>
          <a:r>
            <a:rPr lang="en-US" altLang="en-US" sz="1400" kern="1200"/>
            <a:t>SRAM</a:t>
          </a:r>
          <a:r>
            <a:rPr lang="zh-CN" altLang="en-US" sz="1400" kern="1200"/>
            <a:t>中的配置数据丢失，</a:t>
          </a:r>
          <a:r>
            <a:rPr lang="en-US" altLang="en-US" sz="1400" kern="1200"/>
            <a:t>FPGA</a:t>
          </a:r>
          <a:r>
            <a:rPr lang="zh-CN" altLang="en-US" sz="1400" kern="1200"/>
            <a:t>内部逻辑关系随之消失。</a:t>
          </a:r>
        </a:p>
      </dsp:txBody>
      <dsp:txXfrm>
        <a:off x="4560879" y="24373"/>
        <a:ext cx="6695473" cy="783401"/>
      </dsp:txXfrm>
    </dsp:sp>
    <dsp:sp modelId="{27BACC6D-B4C4-4C67-9C4B-856F967B46A8}">
      <dsp:nvSpPr>
        <dsp:cNvPr id="0" name=""/>
        <dsp:cNvSpPr/>
      </dsp:nvSpPr>
      <dsp:spPr>
        <a:xfrm rot="2211369">
          <a:off x="3847434" y="1103036"/>
          <a:ext cx="792832" cy="26341"/>
        </a:xfrm>
        <a:custGeom>
          <a:avLst/>
          <a:gdLst/>
          <a:ahLst/>
          <a:cxnLst/>
          <a:rect l="0" t="0" r="0" b="0"/>
          <a:pathLst>
            <a:path>
              <a:moveTo>
                <a:pt x="0" y="13170"/>
              </a:moveTo>
              <a:lnTo>
                <a:pt x="792832" y="131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224030" y="1096386"/>
        <a:ext cx="39641" cy="39641"/>
      </dsp:txXfrm>
    </dsp:sp>
    <dsp:sp modelId="{1BE1DEEF-4A75-429B-B7BD-1F04D67BB4CF}">
      <dsp:nvSpPr>
        <dsp:cNvPr id="0" name=""/>
        <dsp:cNvSpPr/>
      </dsp:nvSpPr>
      <dsp:spPr>
        <a:xfrm>
          <a:off x="4561040" y="957493"/>
          <a:ext cx="3890366" cy="7929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a:t>优点是速度快且具有可重编程能力，缺点是成本难以降低，目前业内</a:t>
          </a:r>
          <a:r>
            <a:rPr lang="en-US" altLang="en-US" sz="1400" kern="1200"/>
            <a:t>80%</a:t>
          </a:r>
          <a:r>
            <a:rPr lang="zh-CN" altLang="en-US" sz="1400" kern="1200"/>
            <a:t>的</a:t>
          </a:r>
          <a:r>
            <a:rPr lang="en-US" altLang="en-US" sz="1400" kern="1200"/>
            <a:t>FPGA</a:t>
          </a:r>
          <a:r>
            <a:rPr lang="zh-CN" altLang="en-US" sz="1400" kern="1200"/>
            <a:t>都基于</a:t>
          </a:r>
          <a:r>
            <a:rPr lang="en-US" altLang="en-US" sz="1400" kern="1200"/>
            <a:t>SRAM</a:t>
          </a:r>
          <a:r>
            <a:rPr lang="zh-CN" altLang="en-US" sz="1400" kern="1200"/>
            <a:t>架构</a:t>
          </a:r>
        </a:p>
      </dsp:txBody>
      <dsp:txXfrm>
        <a:off x="4584265" y="980718"/>
        <a:ext cx="3843916" cy="746524"/>
      </dsp:txXfrm>
    </dsp:sp>
    <dsp:sp modelId="{7EB07D5E-645F-40F3-BFFF-812E29A32D59}">
      <dsp:nvSpPr>
        <dsp:cNvPr id="0" name=""/>
        <dsp:cNvSpPr/>
      </dsp:nvSpPr>
      <dsp:spPr>
        <a:xfrm rot="53066">
          <a:off x="1706293" y="2710852"/>
          <a:ext cx="634455" cy="26341"/>
        </a:xfrm>
        <a:custGeom>
          <a:avLst/>
          <a:gdLst/>
          <a:ahLst/>
          <a:cxnLst/>
          <a:rect l="0" t="0" r="0" b="0"/>
          <a:pathLst>
            <a:path>
              <a:moveTo>
                <a:pt x="0" y="13170"/>
              </a:moveTo>
              <a:lnTo>
                <a:pt x="634455" y="1317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007659" y="2708161"/>
        <a:ext cx="31722" cy="31722"/>
      </dsp:txXfrm>
    </dsp:sp>
    <dsp:sp modelId="{2772AABD-CBD6-46A5-BC31-7478EB59E59B}">
      <dsp:nvSpPr>
        <dsp:cNvPr id="0" name=""/>
        <dsp:cNvSpPr/>
      </dsp:nvSpPr>
      <dsp:spPr>
        <a:xfrm>
          <a:off x="2340711" y="2332432"/>
          <a:ext cx="1585949" cy="7929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反熔丝</a:t>
          </a:r>
          <a:r>
            <a:rPr lang="en-US" altLang="zh-CN" sz="2000" kern="1200"/>
            <a:t>FPGA</a:t>
          </a:r>
          <a:endParaRPr lang="zh-CN" altLang="en-US" sz="2000" kern="1200"/>
        </a:p>
      </dsp:txBody>
      <dsp:txXfrm>
        <a:off x="2363936" y="2355657"/>
        <a:ext cx="1539499" cy="746524"/>
      </dsp:txXfrm>
    </dsp:sp>
    <dsp:sp modelId="{295A969A-5558-41AA-BA92-886EB6451107}">
      <dsp:nvSpPr>
        <dsp:cNvPr id="0" name=""/>
        <dsp:cNvSpPr/>
      </dsp:nvSpPr>
      <dsp:spPr>
        <a:xfrm rot="19432514">
          <a:off x="3851160" y="2484240"/>
          <a:ext cx="785381" cy="26341"/>
        </a:xfrm>
        <a:custGeom>
          <a:avLst/>
          <a:gdLst/>
          <a:ahLst/>
          <a:cxnLst/>
          <a:rect l="0" t="0" r="0" b="0"/>
          <a:pathLst>
            <a:path>
              <a:moveTo>
                <a:pt x="0" y="13170"/>
              </a:moveTo>
              <a:lnTo>
                <a:pt x="785381" y="131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224216" y="2477776"/>
        <a:ext cx="39269" cy="39269"/>
      </dsp:txXfrm>
    </dsp:sp>
    <dsp:sp modelId="{A855A153-2EDD-4DB6-82E9-184035807002}">
      <dsp:nvSpPr>
        <dsp:cNvPr id="0" name=""/>
        <dsp:cNvSpPr/>
      </dsp:nvSpPr>
      <dsp:spPr>
        <a:xfrm>
          <a:off x="4561040" y="1869414"/>
          <a:ext cx="6364939" cy="7929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b="0" i="0" kern="1200"/>
            <a:t>内部具有反熔丝阵列开关结构，其逻辑功能的定义由专用编程器根据设计实现所给出的数据文件，对其内部的反熔丝阵列进行烧录，从而使器件实现相应的逻辑功能</a:t>
          </a:r>
          <a:endParaRPr lang="zh-CN" altLang="en-US" sz="1400" kern="1200"/>
        </a:p>
      </dsp:txBody>
      <dsp:txXfrm>
        <a:off x="4584265" y="1892639"/>
        <a:ext cx="6318489" cy="746524"/>
      </dsp:txXfrm>
    </dsp:sp>
    <dsp:sp modelId="{10DBE557-94A1-4F8D-B7F7-05D79847FAB0}">
      <dsp:nvSpPr>
        <dsp:cNvPr id="0" name=""/>
        <dsp:cNvSpPr/>
      </dsp:nvSpPr>
      <dsp:spPr>
        <a:xfrm rot="2142401">
          <a:off x="3853230" y="2943729"/>
          <a:ext cx="781241" cy="26341"/>
        </a:xfrm>
        <a:custGeom>
          <a:avLst/>
          <a:gdLst/>
          <a:ahLst/>
          <a:cxnLst/>
          <a:rect l="0" t="0" r="0" b="0"/>
          <a:pathLst>
            <a:path>
              <a:moveTo>
                <a:pt x="0" y="13170"/>
              </a:moveTo>
              <a:lnTo>
                <a:pt x="781241" y="131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224319" y="2937369"/>
        <a:ext cx="39062" cy="39062"/>
      </dsp:txXfrm>
    </dsp:sp>
    <dsp:sp modelId="{68C07222-C161-4D35-9F6D-94B70522B700}">
      <dsp:nvSpPr>
        <dsp:cNvPr id="0" name=""/>
        <dsp:cNvSpPr/>
      </dsp:nvSpPr>
      <dsp:spPr>
        <a:xfrm>
          <a:off x="4561040" y="2781335"/>
          <a:ext cx="4746351" cy="8070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b="0" i="0" kern="1200"/>
            <a:t>这种器件的缺点是只能一次性编程；优点是具有高抗干扰性和低功耗，适合于要求高可靠性、高保密性的定型产品</a:t>
          </a:r>
          <a:endParaRPr lang="zh-CN" altLang="en-US" sz="1400" kern="1200"/>
        </a:p>
      </dsp:txBody>
      <dsp:txXfrm>
        <a:off x="4584679" y="2804974"/>
        <a:ext cx="4699073" cy="759811"/>
      </dsp:txXfrm>
    </dsp:sp>
    <dsp:sp modelId="{9CAC4C0F-91CC-448F-9F05-F00C9A02E680}">
      <dsp:nvSpPr>
        <dsp:cNvPr id="0" name=""/>
        <dsp:cNvSpPr/>
      </dsp:nvSpPr>
      <dsp:spPr>
        <a:xfrm rot="4235145">
          <a:off x="1069267" y="3605950"/>
          <a:ext cx="1908507" cy="26341"/>
        </a:xfrm>
        <a:custGeom>
          <a:avLst/>
          <a:gdLst/>
          <a:ahLst/>
          <a:cxnLst/>
          <a:rect l="0" t="0" r="0" b="0"/>
          <a:pathLst>
            <a:path>
              <a:moveTo>
                <a:pt x="0" y="13170"/>
              </a:moveTo>
              <a:lnTo>
                <a:pt x="1908507" y="1317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zh-CN" altLang="en-US" sz="600" kern="1200"/>
        </a:p>
      </dsp:txBody>
      <dsp:txXfrm>
        <a:off x="1975808" y="3571408"/>
        <a:ext cx="95425" cy="95425"/>
      </dsp:txXfrm>
    </dsp:sp>
    <dsp:sp modelId="{ED891341-F951-4B98-85B3-514371EDE98C}">
      <dsp:nvSpPr>
        <dsp:cNvPr id="0" name=""/>
        <dsp:cNvSpPr/>
      </dsp:nvSpPr>
      <dsp:spPr>
        <a:xfrm>
          <a:off x="2340711" y="4122628"/>
          <a:ext cx="1585949" cy="7929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a:t>基于</a:t>
          </a:r>
          <a:r>
            <a:rPr lang="en-US" altLang="zh-CN" sz="2000" kern="1200"/>
            <a:t>Flash</a:t>
          </a:r>
          <a:r>
            <a:rPr lang="zh-CN" altLang="en-US" sz="2000" kern="1200"/>
            <a:t>的</a:t>
          </a:r>
          <a:r>
            <a:rPr lang="en-US" altLang="zh-CN" sz="2000" kern="1200"/>
            <a:t>FPGA</a:t>
          </a:r>
          <a:endParaRPr lang="zh-CN" altLang="en-US" sz="2000" kern="1200"/>
        </a:p>
      </dsp:txBody>
      <dsp:txXfrm>
        <a:off x="2363936" y="4145853"/>
        <a:ext cx="1539499" cy="746524"/>
      </dsp:txXfrm>
    </dsp:sp>
    <dsp:sp modelId="{F49A5FCC-C3E8-456F-B996-8BD488235149}">
      <dsp:nvSpPr>
        <dsp:cNvPr id="0" name=""/>
        <dsp:cNvSpPr/>
      </dsp:nvSpPr>
      <dsp:spPr>
        <a:xfrm rot="19607505">
          <a:off x="3864747" y="4298317"/>
          <a:ext cx="758206" cy="26341"/>
        </a:xfrm>
        <a:custGeom>
          <a:avLst/>
          <a:gdLst/>
          <a:ahLst/>
          <a:cxnLst/>
          <a:rect l="0" t="0" r="0" b="0"/>
          <a:pathLst>
            <a:path>
              <a:moveTo>
                <a:pt x="0" y="13170"/>
              </a:moveTo>
              <a:lnTo>
                <a:pt x="758206" y="131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224895" y="4292532"/>
        <a:ext cx="37910" cy="37910"/>
      </dsp:txXfrm>
    </dsp:sp>
    <dsp:sp modelId="{1B59E977-B387-4584-813F-422B8BDC3E80}">
      <dsp:nvSpPr>
        <dsp:cNvPr id="0" name=""/>
        <dsp:cNvSpPr/>
      </dsp:nvSpPr>
      <dsp:spPr>
        <a:xfrm>
          <a:off x="4561040" y="3707371"/>
          <a:ext cx="5380445" cy="7929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b="0" i="0" kern="1200"/>
            <a:t>将</a:t>
          </a:r>
          <a:r>
            <a:rPr lang="en-US" altLang="zh-CN" sz="1400" b="0" i="0" kern="1200"/>
            <a:t>EEPROM</a:t>
          </a:r>
          <a:r>
            <a:rPr lang="zh-CN" altLang="en-US" sz="1400" b="0" i="0" kern="1200"/>
            <a:t>集成在基于</a:t>
          </a:r>
          <a:r>
            <a:rPr lang="en-US" altLang="zh-CN" sz="1400" b="0" i="0" kern="1200"/>
            <a:t>SRAM</a:t>
          </a:r>
          <a:r>
            <a:rPr lang="zh-CN" altLang="en-US" sz="1400" b="0" i="0" kern="1200"/>
            <a:t>工艺的现场可编程器件中</a:t>
          </a:r>
          <a:r>
            <a:rPr lang="en-US" altLang="zh-CN" sz="1400" b="0" i="0" kern="1200"/>
            <a:t>, </a:t>
          </a:r>
          <a:r>
            <a:rPr lang="zh-CN" altLang="en-US" sz="1400" b="0" i="0" kern="1200"/>
            <a:t>可以充分发挥</a:t>
          </a:r>
          <a:r>
            <a:rPr lang="en-US" altLang="zh-CN" sz="1400" b="0" i="0" kern="1200"/>
            <a:t>EEPROM</a:t>
          </a:r>
          <a:r>
            <a:rPr lang="zh-CN" altLang="en-US" sz="1400" b="0" i="0" kern="1200"/>
            <a:t>的非易失特性和</a:t>
          </a:r>
          <a:r>
            <a:rPr lang="en-US" altLang="zh-CN" sz="1400" b="0" i="0" kern="1200"/>
            <a:t>SRAM</a:t>
          </a:r>
          <a:r>
            <a:rPr lang="zh-CN" altLang="en-US" sz="1400" b="0" i="0" kern="1200"/>
            <a:t>的重配置性。掉电后，配置信息保存在片内的</a:t>
          </a:r>
          <a:r>
            <a:rPr lang="en-US" altLang="zh-CN" sz="1400" b="0" i="0" kern="1200"/>
            <a:t>EEPROM</a:t>
          </a:r>
          <a:r>
            <a:rPr lang="zh-CN" altLang="en-US" sz="1400" b="0" i="0" kern="1200"/>
            <a:t>中，因此不需要片外的配置芯片</a:t>
          </a:r>
          <a:endParaRPr lang="zh-CN" altLang="en-US" sz="1400" kern="1200"/>
        </a:p>
      </dsp:txBody>
      <dsp:txXfrm>
        <a:off x="4584265" y="3730596"/>
        <a:ext cx="5333995" cy="746524"/>
      </dsp:txXfrm>
    </dsp:sp>
    <dsp:sp modelId="{A1C1CFF8-FF96-4032-808F-7A7F4E0FAB7E}">
      <dsp:nvSpPr>
        <dsp:cNvPr id="0" name=""/>
        <dsp:cNvSpPr/>
      </dsp:nvSpPr>
      <dsp:spPr>
        <a:xfrm rot="2283470">
          <a:off x="3841013" y="4754277"/>
          <a:ext cx="805675" cy="26341"/>
        </a:xfrm>
        <a:custGeom>
          <a:avLst/>
          <a:gdLst/>
          <a:ahLst/>
          <a:cxnLst/>
          <a:rect l="0" t="0" r="0" b="0"/>
          <a:pathLst>
            <a:path>
              <a:moveTo>
                <a:pt x="0" y="13170"/>
              </a:moveTo>
              <a:lnTo>
                <a:pt x="805675" y="131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223708" y="4747306"/>
        <a:ext cx="40283" cy="40283"/>
      </dsp:txXfrm>
    </dsp:sp>
    <dsp:sp modelId="{3A9313FD-1FCB-41E7-A626-EA85C454A93A}">
      <dsp:nvSpPr>
        <dsp:cNvPr id="0" name=""/>
        <dsp:cNvSpPr/>
      </dsp:nvSpPr>
      <dsp:spPr>
        <a:xfrm>
          <a:off x="4561040" y="4619292"/>
          <a:ext cx="3953630" cy="7929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b="0" i="0" kern="1200"/>
            <a:t>在低功耗、安全性、可靠性等方面具有更大优势，广泛应用于军事、航空航天等领域</a:t>
          </a:r>
          <a:endParaRPr lang="en-US" altLang="zh-CN" sz="1400" kern="1200"/>
        </a:p>
      </dsp:txBody>
      <dsp:txXfrm>
        <a:off x="4584265" y="4642517"/>
        <a:ext cx="3907180" cy="7465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E3F4AB-32FB-4CE0-9DAC-FC4DD26B5900}">
      <dsp:nvSpPr>
        <dsp:cNvPr id="0" name=""/>
        <dsp:cNvSpPr/>
      </dsp:nvSpPr>
      <dsp:spPr>
        <a:xfrm>
          <a:off x="73" y="2304678"/>
          <a:ext cx="1848065" cy="924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100000"/>
            </a:lnSpc>
            <a:spcBef>
              <a:spcPct val="0"/>
            </a:spcBef>
            <a:spcAft>
              <a:spcPct val="35000"/>
            </a:spcAft>
            <a:buNone/>
          </a:pPr>
          <a:r>
            <a:rPr lang="en-US" altLang="zh-CN" sz="2300" kern="1200">
              <a:latin typeface="黑体" panose="02010609060101010101" pitchFamily="49" charset="-122"/>
              <a:ea typeface="黑体" panose="02010609060101010101" pitchFamily="49" charset="-122"/>
              <a:cs typeface="黑体" panose="02010609060101010101" pitchFamily="49" charset="-122"/>
            </a:rPr>
            <a:t>AI</a:t>
          </a:r>
          <a:r>
            <a:rPr lang="zh-CN" altLang="zh-CN" sz="2300" kern="1200">
              <a:latin typeface="黑体" panose="02010609060101010101" pitchFamily="49" charset="-122"/>
              <a:ea typeface="黑体" panose="02010609060101010101" pitchFamily="49" charset="-122"/>
              <a:cs typeface="黑体" panose="02010609060101010101" pitchFamily="49" charset="-122"/>
            </a:rPr>
            <a:t>处理器</a:t>
          </a:r>
        </a:p>
      </dsp:txBody>
      <dsp:txXfrm>
        <a:off x="27137" y="2331742"/>
        <a:ext cx="1793937" cy="869904"/>
      </dsp:txXfrm>
    </dsp:sp>
    <dsp:sp modelId="{B47BD6C9-6D53-4A69-975F-9CF96E25F10F}">
      <dsp:nvSpPr>
        <dsp:cNvPr id="0" name=""/>
        <dsp:cNvSpPr/>
      </dsp:nvSpPr>
      <dsp:spPr>
        <a:xfrm rot="18289469">
          <a:off x="1570517" y="2220346"/>
          <a:ext cx="1294470" cy="30058"/>
        </a:xfrm>
        <a:custGeom>
          <a:avLst/>
          <a:gdLst/>
          <a:ahLst/>
          <a:cxnLst/>
          <a:rect l="0" t="0" r="0" b="0"/>
          <a:pathLst>
            <a:path>
              <a:moveTo>
                <a:pt x="0" y="15029"/>
              </a:moveTo>
              <a:lnTo>
                <a:pt x="1294470" y="1502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85391" y="2203014"/>
        <a:ext cx="64723" cy="64723"/>
      </dsp:txXfrm>
    </dsp:sp>
    <dsp:sp modelId="{3C0D5057-54F2-42F8-ADAD-AA27A1CC1A1B}">
      <dsp:nvSpPr>
        <dsp:cNvPr id="0" name=""/>
        <dsp:cNvSpPr/>
      </dsp:nvSpPr>
      <dsp:spPr>
        <a:xfrm>
          <a:off x="2587366" y="1242040"/>
          <a:ext cx="1848065" cy="924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100000"/>
            </a:lnSpc>
            <a:spcBef>
              <a:spcPct val="0"/>
            </a:spcBef>
            <a:spcAft>
              <a:spcPct val="35000"/>
            </a:spcAft>
            <a:buNone/>
          </a:pPr>
          <a:r>
            <a:rPr lang="zh-CN" altLang="en-US" sz="2300" kern="1200">
              <a:latin typeface="黑体" panose="02010609060101010101" pitchFamily="49" charset="-122"/>
              <a:ea typeface="黑体" panose="02010609060101010101" pitchFamily="49" charset="-122"/>
              <a:cs typeface="黑体" panose="02010609060101010101" pitchFamily="49" charset="-122"/>
              <a:sym typeface="+mn-ea"/>
            </a:rPr>
            <a:t>Training(训练)环节</a:t>
          </a:r>
          <a:endParaRPr lang="zh-CN" altLang="en-US" sz="2300" kern="1200">
            <a:latin typeface="黑体" panose="02010609060101010101" pitchFamily="49" charset="-122"/>
            <a:ea typeface="黑体" panose="02010609060101010101" pitchFamily="49" charset="-122"/>
            <a:cs typeface="黑体" panose="02010609060101010101" pitchFamily="49" charset="-122"/>
          </a:endParaRPr>
        </a:p>
      </dsp:txBody>
      <dsp:txXfrm>
        <a:off x="2614430" y="1269104"/>
        <a:ext cx="1793937" cy="869904"/>
      </dsp:txXfrm>
    </dsp:sp>
    <dsp:sp modelId="{136F824B-1AB1-4858-A78B-06F49C9A17D8}">
      <dsp:nvSpPr>
        <dsp:cNvPr id="0" name=""/>
        <dsp:cNvSpPr/>
      </dsp:nvSpPr>
      <dsp:spPr>
        <a:xfrm>
          <a:off x="4435431" y="1689027"/>
          <a:ext cx="739226" cy="30058"/>
        </a:xfrm>
        <a:custGeom>
          <a:avLst/>
          <a:gdLst/>
          <a:ahLst/>
          <a:cxnLst/>
          <a:rect l="0" t="0" r="0" b="0"/>
          <a:pathLst>
            <a:path>
              <a:moveTo>
                <a:pt x="0" y="15029"/>
              </a:moveTo>
              <a:lnTo>
                <a:pt x="739226" y="1502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786564" y="1685576"/>
        <a:ext cx="36961" cy="36961"/>
      </dsp:txXfrm>
    </dsp:sp>
    <dsp:sp modelId="{F3EF5CC7-74B5-4CC6-8E34-DBFD8B714038}">
      <dsp:nvSpPr>
        <dsp:cNvPr id="0" name=""/>
        <dsp:cNvSpPr/>
      </dsp:nvSpPr>
      <dsp:spPr>
        <a:xfrm>
          <a:off x="5174658" y="1242040"/>
          <a:ext cx="1848065" cy="924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100000"/>
            </a:lnSpc>
            <a:spcBef>
              <a:spcPct val="0"/>
            </a:spcBef>
            <a:spcAft>
              <a:spcPct val="35000"/>
            </a:spcAft>
            <a:buNone/>
          </a:pPr>
          <a:r>
            <a:rPr lang="zh-CN" altLang="en-US" sz="2300" kern="1200">
              <a:latin typeface="黑体" panose="02010609060101010101" pitchFamily="49" charset="-122"/>
              <a:ea typeface="黑体" panose="02010609060101010101" pitchFamily="49" charset="-122"/>
              <a:cs typeface="黑体" panose="02010609060101010101" pitchFamily="49" charset="-122"/>
            </a:rPr>
            <a:t>占</a:t>
          </a:r>
          <a:r>
            <a:rPr lang="en-US" sz="2300" kern="1200">
              <a:latin typeface="黑体" panose="02010609060101010101" pitchFamily="49" charset="-122"/>
              <a:ea typeface="黑体" panose="02010609060101010101" pitchFamily="49" charset="-122"/>
              <a:cs typeface="黑体" panose="02010609060101010101" pitchFamily="49" charset="-122"/>
            </a:rPr>
            <a:t>深度学习市场40%</a:t>
          </a:r>
        </a:p>
      </dsp:txBody>
      <dsp:txXfrm>
        <a:off x="5201722" y="1269104"/>
        <a:ext cx="1793937" cy="869904"/>
      </dsp:txXfrm>
    </dsp:sp>
    <dsp:sp modelId="{5B6FC176-2FBB-4BEA-A519-D3BCE2D69B07}">
      <dsp:nvSpPr>
        <dsp:cNvPr id="0" name=""/>
        <dsp:cNvSpPr/>
      </dsp:nvSpPr>
      <dsp:spPr>
        <a:xfrm rot="19457599">
          <a:off x="6937157" y="1423368"/>
          <a:ext cx="910360" cy="30058"/>
        </a:xfrm>
        <a:custGeom>
          <a:avLst/>
          <a:gdLst/>
          <a:ahLst/>
          <a:cxnLst/>
          <a:rect l="0" t="0" r="0" b="0"/>
          <a:pathLst>
            <a:path>
              <a:moveTo>
                <a:pt x="0" y="15029"/>
              </a:moveTo>
              <a:lnTo>
                <a:pt x="910360" y="1502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369578" y="1415638"/>
        <a:ext cx="45518" cy="45518"/>
      </dsp:txXfrm>
    </dsp:sp>
    <dsp:sp modelId="{95BB6CC3-7C13-47ED-8E17-38A810566E8A}">
      <dsp:nvSpPr>
        <dsp:cNvPr id="0" name=""/>
        <dsp:cNvSpPr/>
      </dsp:nvSpPr>
      <dsp:spPr>
        <a:xfrm>
          <a:off x="7761950" y="710721"/>
          <a:ext cx="1848065" cy="924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100000"/>
            </a:lnSpc>
            <a:spcBef>
              <a:spcPct val="0"/>
            </a:spcBef>
            <a:spcAft>
              <a:spcPct val="35000"/>
            </a:spcAft>
            <a:buNone/>
          </a:pPr>
          <a:r>
            <a:rPr lang="en-US" sz="2300" kern="1200">
              <a:latin typeface="黑体" panose="02010609060101010101" pitchFamily="49" charset="-122"/>
              <a:ea typeface="黑体" panose="02010609060101010101" pitchFamily="49" charset="-122"/>
              <a:cs typeface="黑体" panose="02010609060101010101" pitchFamily="49" charset="-122"/>
            </a:rPr>
            <a:t>NVIDIA的GPU集群</a:t>
          </a:r>
        </a:p>
      </dsp:txBody>
      <dsp:txXfrm>
        <a:off x="7789014" y="737785"/>
        <a:ext cx="1793937" cy="869904"/>
      </dsp:txXfrm>
    </dsp:sp>
    <dsp:sp modelId="{55B7FD50-B133-418E-A8D3-C7C0977B842D}">
      <dsp:nvSpPr>
        <dsp:cNvPr id="0" name=""/>
        <dsp:cNvSpPr/>
      </dsp:nvSpPr>
      <dsp:spPr>
        <a:xfrm rot="2142401">
          <a:off x="6937157" y="1954687"/>
          <a:ext cx="910360" cy="30058"/>
        </a:xfrm>
        <a:custGeom>
          <a:avLst/>
          <a:gdLst/>
          <a:ahLst/>
          <a:cxnLst/>
          <a:rect l="0" t="0" r="0" b="0"/>
          <a:pathLst>
            <a:path>
              <a:moveTo>
                <a:pt x="0" y="15029"/>
              </a:moveTo>
              <a:lnTo>
                <a:pt x="910360" y="1502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369578" y="1946957"/>
        <a:ext cx="45518" cy="45518"/>
      </dsp:txXfrm>
    </dsp:sp>
    <dsp:sp modelId="{A42A1A73-F908-4BD2-8D18-368EAB97FD00}">
      <dsp:nvSpPr>
        <dsp:cNvPr id="0" name=""/>
        <dsp:cNvSpPr/>
      </dsp:nvSpPr>
      <dsp:spPr>
        <a:xfrm>
          <a:off x="7761950" y="1773359"/>
          <a:ext cx="1848065" cy="924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100000"/>
            </a:lnSpc>
            <a:spcBef>
              <a:spcPct val="0"/>
            </a:spcBef>
            <a:spcAft>
              <a:spcPct val="35000"/>
            </a:spcAft>
            <a:buNone/>
          </a:pPr>
          <a:r>
            <a:rPr lang="en-US" sz="2300" kern="1200">
              <a:latin typeface="黑体" panose="02010609060101010101" pitchFamily="49" charset="-122"/>
              <a:ea typeface="黑体" panose="02010609060101010101" pitchFamily="49" charset="-122"/>
              <a:cs typeface="黑体" panose="02010609060101010101" pitchFamily="49" charset="-122"/>
            </a:rPr>
            <a:t>Google的ASIC芯片TPU2.0</a:t>
          </a:r>
        </a:p>
      </dsp:txBody>
      <dsp:txXfrm>
        <a:off x="7789014" y="1800423"/>
        <a:ext cx="1793937" cy="869904"/>
      </dsp:txXfrm>
    </dsp:sp>
    <dsp:sp modelId="{6A7641E6-011D-4A39-AAAE-EB9AF3DA748E}">
      <dsp:nvSpPr>
        <dsp:cNvPr id="0" name=""/>
        <dsp:cNvSpPr/>
      </dsp:nvSpPr>
      <dsp:spPr>
        <a:xfrm rot="3310531">
          <a:off x="1570517" y="3282984"/>
          <a:ext cx="1294470" cy="30058"/>
        </a:xfrm>
        <a:custGeom>
          <a:avLst/>
          <a:gdLst/>
          <a:ahLst/>
          <a:cxnLst/>
          <a:rect l="0" t="0" r="0" b="0"/>
          <a:pathLst>
            <a:path>
              <a:moveTo>
                <a:pt x="0" y="15029"/>
              </a:moveTo>
              <a:lnTo>
                <a:pt x="1294470" y="1502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85391" y="3265652"/>
        <a:ext cx="64723" cy="64723"/>
      </dsp:txXfrm>
    </dsp:sp>
    <dsp:sp modelId="{67C39DFC-ECC7-412B-8382-9E051C050A92}">
      <dsp:nvSpPr>
        <dsp:cNvPr id="0" name=""/>
        <dsp:cNvSpPr/>
      </dsp:nvSpPr>
      <dsp:spPr>
        <a:xfrm>
          <a:off x="2587366" y="3367316"/>
          <a:ext cx="1848065" cy="924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100000"/>
            </a:lnSpc>
            <a:spcBef>
              <a:spcPct val="0"/>
            </a:spcBef>
            <a:spcAft>
              <a:spcPct val="35000"/>
            </a:spcAft>
            <a:buNone/>
          </a:pPr>
          <a:r>
            <a:rPr lang="zh-CN" altLang="en-US" sz="2300" kern="1200">
              <a:latin typeface="黑体" panose="02010609060101010101" pitchFamily="49" charset="-122"/>
              <a:ea typeface="黑体" panose="02010609060101010101" pitchFamily="49" charset="-122"/>
              <a:cs typeface="黑体" panose="02010609060101010101" pitchFamily="49" charset="-122"/>
              <a:sym typeface="+mn-ea"/>
            </a:rPr>
            <a:t>Inference(推理)环节</a:t>
          </a:r>
          <a:endParaRPr lang="zh-CN" sz="2300" kern="1200">
            <a:latin typeface="黑体" panose="02010609060101010101" pitchFamily="49" charset="-122"/>
            <a:ea typeface="黑体" panose="02010609060101010101" pitchFamily="49" charset="-122"/>
            <a:cs typeface="黑体" panose="02010609060101010101" pitchFamily="49" charset="-122"/>
          </a:endParaRPr>
        </a:p>
      </dsp:txBody>
      <dsp:txXfrm>
        <a:off x="2614430" y="3394380"/>
        <a:ext cx="1793937" cy="869904"/>
      </dsp:txXfrm>
    </dsp:sp>
    <dsp:sp modelId="{98814327-02D8-4132-869F-D2127CBD417F}">
      <dsp:nvSpPr>
        <dsp:cNvPr id="0" name=""/>
        <dsp:cNvSpPr/>
      </dsp:nvSpPr>
      <dsp:spPr>
        <a:xfrm>
          <a:off x="4435431" y="3814303"/>
          <a:ext cx="739226" cy="30058"/>
        </a:xfrm>
        <a:custGeom>
          <a:avLst/>
          <a:gdLst/>
          <a:ahLst/>
          <a:cxnLst/>
          <a:rect l="0" t="0" r="0" b="0"/>
          <a:pathLst>
            <a:path>
              <a:moveTo>
                <a:pt x="0" y="15029"/>
              </a:moveTo>
              <a:lnTo>
                <a:pt x="739226" y="1502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786564" y="3810852"/>
        <a:ext cx="36961" cy="36961"/>
      </dsp:txXfrm>
    </dsp:sp>
    <dsp:sp modelId="{ED471629-5116-414A-AA62-2FA3C4D1742A}">
      <dsp:nvSpPr>
        <dsp:cNvPr id="0" name=""/>
        <dsp:cNvSpPr/>
      </dsp:nvSpPr>
      <dsp:spPr>
        <a:xfrm>
          <a:off x="5174658" y="3367316"/>
          <a:ext cx="1848065" cy="924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100000"/>
            </a:lnSpc>
            <a:spcBef>
              <a:spcPct val="0"/>
            </a:spcBef>
            <a:spcAft>
              <a:spcPct val="35000"/>
            </a:spcAft>
            <a:buNone/>
          </a:pPr>
          <a:r>
            <a:rPr lang="zh-CN" altLang="en-US" sz="2300" kern="1200">
              <a:latin typeface="黑体" panose="02010609060101010101" pitchFamily="49" charset="-122"/>
              <a:ea typeface="黑体" panose="02010609060101010101" pitchFamily="49" charset="-122"/>
              <a:cs typeface="黑体" panose="02010609060101010101" pitchFamily="49" charset="-122"/>
            </a:rPr>
            <a:t>占</a:t>
          </a:r>
          <a:r>
            <a:rPr lang="en-US" sz="2300" kern="1200">
              <a:latin typeface="黑体" panose="02010609060101010101" pitchFamily="49" charset="-122"/>
              <a:ea typeface="黑体" panose="02010609060101010101" pitchFamily="49" charset="-122"/>
              <a:cs typeface="黑体" panose="02010609060101010101" pitchFamily="49" charset="-122"/>
            </a:rPr>
            <a:t>深度学习市场60%</a:t>
          </a:r>
        </a:p>
      </dsp:txBody>
      <dsp:txXfrm>
        <a:off x="5201722" y="3394380"/>
        <a:ext cx="1793937" cy="869904"/>
      </dsp:txXfrm>
    </dsp:sp>
    <dsp:sp modelId="{C269CC6E-0E54-419A-878F-4C1908645DC6}">
      <dsp:nvSpPr>
        <dsp:cNvPr id="0" name=""/>
        <dsp:cNvSpPr/>
      </dsp:nvSpPr>
      <dsp:spPr>
        <a:xfrm rot="19457599">
          <a:off x="6937157" y="3548644"/>
          <a:ext cx="910360" cy="30058"/>
        </a:xfrm>
        <a:custGeom>
          <a:avLst/>
          <a:gdLst/>
          <a:ahLst/>
          <a:cxnLst/>
          <a:rect l="0" t="0" r="0" b="0"/>
          <a:pathLst>
            <a:path>
              <a:moveTo>
                <a:pt x="0" y="15029"/>
              </a:moveTo>
              <a:lnTo>
                <a:pt x="910360" y="1502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369578" y="3540914"/>
        <a:ext cx="45518" cy="45518"/>
      </dsp:txXfrm>
    </dsp:sp>
    <dsp:sp modelId="{A678D442-C273-4570-9AC9-0CF53AB1FF82}">
      <dsp:nvSpPr>
        <dsp:cNvPr id="0" name=""/>
        <dsp:cNvSpPr/>
      </dsp:nvSpPr>
      <dsp:spPr>
        <a:xfrm>
          <a:off x="7761950" y="2835997"/>
          <a:ext cx="1848065" cy="924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100000"/>
            </a:lnSpc>
            <a:spcBef>
              <a:spcPct val="0"/>
            </a:spcBef>
            <a:spcAft>
              <a:spcPct val="35000"/>
            </a:spcAft>
            <a:buNone/>
          </a:pPr>
          <a:r>
            <a:rPr lang="en-US" sz="2300" kern="1200"/>
            <a:t>GPU</a:t>
          </a:r>
        </a:p>
      </dsp:txBody>
      <dsp:txXfrm>
        <a:off x="7789014" y="2863061"/>
        <a:ext cx="1793937" cy="869904"/>
      </dsp:txXfrm>
    </dsp:sp>
    <dsp:sp modelId="{9A7A811E-3E18-4A4E-8815-B671E05EDA7A}">
      <dsp:nvSpPr>
        <dsp:cNvPr id="0" name=""/>
        <dsp:cNvSpPr/>
      </dsp:nvSpPr>
      <dsp:spPr>
        <a:xfrm rot="2142401">
          <a:off x="6937157" y="4079962"/>
          <a:ext cx="910360" cy="30058"/>
        </a:xfrm>
        <a:custGeom>
          <a:avLst/>
          <a:gdLst/>
          <a:ahLst/>
          <a:cxnLst/>
          <a:rect l="0" t="0" r="0" b="0"/>
          <a:pathLst>
            <a:path>
              <a:moveTo>
                <a:pt x="0" y="15029"/>
              </a:moveTo>
              <a:lnTo>
                <a:pt x="910360" y="1502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369578" y="4072233"/>
        <a:ext cx="45518" cy="45518"/>
      </dsp:txXfrm>
    </dsp:sp>
    <dsp:sp modelId="{F0620B8F-6FA4-4173-9AFF-93927D970825}">
      <dsp:nvSpPr>
        <dsp:cNvPr id="0" name=""/>
        <dsp:cNvSpPr/>
      </dsp:nvSpPr>
      <dsp:spPr>
        <a:xfrm>
          <a:off x="7761950" y="3898635"/>
          <a:ext cx="1848065" cy="9240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100000"/>
            </a:lnSpc>
            <a:spcBef>
              <a:spcPct val="0"/>
            </a:spcBef>
            <a:spcAft>
              <a:spcPct val="35000"/>
            </a:spcAft>
            <a:buNone/>
          </a:pPr>
          <a:r>
            <a:rPr lang="zh-CN" altLang="en-US" sz="2300" kern="1200">
              <a:sym typeface="+mn-ea"/>
            </a:rPr>
            <a:t>FPGA和ASIC</a:t>
          </a:r>
          <a:endParaRPr lang="en-US" sz="2300" kern="1200"/>
        </a:p>
      </dsp:txBody>
      <dsp:txXfrm>
        <a:off x="7789014" y="3925699"/>
        <a:ext cx="1793937" cy="86990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2#1">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endSty" val="noArr"/>
                        <dgm:param type="begPts" val="midR"/>
                        <dgm:param type="endPts" val="midL"/>
                      </dgm:alg>
                    </dgm:if>
                    <dgm:else name="Name14">
                      <dgm:alg type="conn">
                        <dgm:param type="dim" val="1D"/>
                        <dgm:param type="endSty" val="noArr"/>
                        <dgm:param type="begPts" val="midL"/>
                        <dgm:param type="endPts" val="mid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6" name="Rectangle 2"/>
          <p:cNvSpPr>
            <a:spLocks noGrp="1" noChangeArrowheads="1"/>
          </p:cNvSpPr>
          <p:nvPr>
            <p:ph type="hdr" sz="quarter"/>
          </p:nvPr>
        </p:nvSpPr>
        <p:spPr bwMode="auto">
          <a:xfrm>
            <a:off x="0" y="1"/>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6" tIns="45719" rIns="91436" bIns="45719" numCol="1" anchor="t" anchorCtr="0" compatLnSpc="1">
            <a:prstTxWarp prst="textNoShape">
              <a:avLst/>
            </a:prstTxWarp>
          </a:bodyPr>
          <a:lstStyle>
            <a:lvl1pPr algn="l" eaLnBrk="1" hangingPunct="1">
              <a:defRPr sz="1200">
                <a:solidFill>
                  <a:schemeClr val="tx1"/>
                </a:solidFill>
                <a:latin typeface="Arial" panose="020B0604020202020204" pitchFamily="34" charset="0"/>
              </a:defRPr>
            </a:lvl1pPr>
          </a:lstStyle>
          <a:p>
            <a:pPr>
              <a:defRPr/>
            </a:pPr>
            <a:endParaRPr lang="en-US" altLang="zh-CN"/>
          </a:p>
        </p:txBody>
      </p:sp>
      <p:sp>
        <p:nvSpPr>
          <p:cNvPr id="11267" name="Rectangle 3"/>
          <p:cNvSpPr>
            <a:spLocks noGrp="1" noChangeArrowheads="1"/>
          </p:cNvSpPr>
          <p:nvPr>
            <p:ph type="dt" sz="quarter" idx="1"/>
          </p:nvPr>
        </p:nvSpPr>
        <p:spPr bwMode="auto">
          <a:xfrm>
            <a:off x="3884614" y="1"/>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6" tIns="45719" rIns="91436" bIns="45719" numCol="1" anchor="t" anchorCtr="0" compatLnSpc="1">
            <a:prstTxWarp prst="textNoShape">
              <a:avLst/>
            </a:prstTxWarp>
          </a:bodyPr>
          <a:lstStyle>
            <a:lvl1pPr algn="r" eaLnBrk="1" hangingPunct="1">
              <a:defRPr sz="1200">
                <a:solidFill>
                  <a:schemeClr val="tx1"/>
                </a:solidFill>
                <a:latin typeface="Arial" panose="020B0604020202020204" pitchFamily="34" charset="0"/>
              </a:defRPr>
            </a:lvl1pPr>
          </a:lstStyle>
          <a:p>
            <a:pPr>
              <a:defRPr/>
            </a:pPr>
            <a:endParaRPr lang="en-US" altLang="zh-CN"/>
          </a:p>
        </p:txBody>
      </p:sp>
      <p:sp>
        <p:nvSpPr>
          <p:cNvPr id="11268" name="Rectangle 4"/>
          <p:cNvSpPr>
            <a:spLocks noGrp="1" noChangeArrowheads="1"/>
          </p:cNvSpPr>
          <p:nvPr>
            <p:ph type="ftr" sz="quarter" idx="2"/>
          </p:nvPr>
        </p:nvSpPr>
        <p:spPr bwMode="auto">
          <a:xfrm>
            <a:off x="0" y="8685214"/>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6" tIns="45719" rIns="91436" bIns="45719" numCol="1" anchor="b" anchorCtr="0" compatLnSpc="1">
            <a:prstTxWarp prst="textNoShape">
              <a:avLst/>
            </a:prstTxWarp>
          </a:bodyPr>
          <a:lstStyle>
            <a:lvl1pPr algn="l" eaLnBrk="1" hangingPunct="1">
              <a:defRPr sz="1200">
                <a:solidFill>
                  <a:schemeClr val="tx1"/>
                </a:solidFill>
                <a:latin typeface="Arial" panose="020B0604020202020204" pitchFamily="34" charset="0"/>
              </a:defRPr>
            </a:lvl1pPr>
          </a:lstStyle>
          <a:p>
            <a:pPr>
              <a:defRPr/>
            </a:pPr>
            <a:endParaRPr lang="en-US" altLang="zh-CN"/>
          </a:p>
        </p:txBody>
      </p:sp>
      <p:sp>
        <p:nvSpPr>
          <p:cNvPr id="11269" name="Rectangle 5"/>
          <p:cNvSpPr>
            <a:spLocks noGrp="1" noChangeArrowheads="1"/>
          </p:cNvSpPr>
          <p:nvPr>
            <p:ph type="sldNum" sz="quarter" idx="3"/>
          </p:nvPr>
        </p:nvSpPr>
        <p:spPr bwMode="auto">
          <a:xfrm>
            <a:off x="3884614" y="8685214"/>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6" tIns="45719" rIns="91436" bIns="45719" numCol="1" anchor="b" anchorCtr="0" compatLnSpc="1">
            <a:prstTxWarp prst="textNoShape">
              <a:avLst/>
            </a:prstTxWarp>
          </a:bodyPr>
          <a:lstStyle>
            <a:lvl1pPr algn="r" eaLnBrk="1" hangingPunct="1">
              <a:defRPr sz="1200">
                <a:solidFill>
                  <a:schemeClr val="tx1"/>
                </a:solidFill>
                <a:latin typeface="Arial" pitchFamily="34" charset="0"/>
              </a:defRPr>
            </a:lvl1pPr>
          </a:lstStyle>
          <a:p>
            <a:pPr>
              <a:defRPr/>
            </a:pPr>
            <a:fld id="{D62832B2-93C2-497A-95AE-82366F104368}" type="slidenum">
              <a:rPr lang="en-US" altLang="zh-CN"/>
              <a:pPr>
                <a:defRPr/>
              </a:pPr>
              <a:t>‹#›</a:t>
            </a:fld>
            <a:endParaRPr lang="en-US" altLang="zh-CN"/>
          </a:p>
        </p:txBody>
      </p:sp>
    </p:spTree>
    <p:extLst>
      <p:ext uri="{BB962C8B-B14F-4D97-AF65-F5344CB8AC3E}">
        <p14:creationId xmlns:p14="http://schemas.microsoft.com/office/powerpoint/2010/main" val="266588331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png>
</file>

<file path=ppt/media/image7.jf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1"/>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6" tIns="45719" rIns="91436" bIns="45719" numCol="1" anchor="t" anchorCtr="0" compatLnSpc="1">
            <a:prstTxWarp prst="textNoShape">
              <a:avLst/>
            </a:prstTxWarp>
          </a:bodyPr>
          <a:lstStyle>
            <a:lvl1pPr algn="l" eaLnBrk="1" hangingPunct="1">
              <a:defRPr sz="1200">
                <a:solidFill>
                  <a:schemeClr val="tx1"/>
                </a:solidFill>
                <a:latin typeface="Arial" panose="020B0604020202020204" pitchFamily="34" charset="0"/>
              </a:defRPr>
            </a:lvl1pPr>
          </a:lstStyle>
          <a:p>
            <a:pPr>
              <a:defRPr/>
            </a:pPr>
            <a:endParaRPr lang="en-US" altLang="zh-CN"/>
          </a:p>
        </p:txBody>
      </p:sp>
      <p:sp>
        <p:nvSpPr>
          <p:cNvPr id="9219" name="Rectangle 3"/>
          <p:cNvSpPr>
            <a:spLocks noGrp="1" noChangeArrowheads="1"/>
          </p:cNvSpPr>
          <p:nvPr>
            <p:ph type="dt" idx="1"/>
          </p:nvPr>
        </p:nvSpPr>
        <p:spPr bwMode="auto">
          <a:xfrm>
            <a:off x="3884614" y="1"/>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6" tIns="45719" rIns="91436" bIns="45719" numCol="1" anchor="t" anchorCtr="0" compatLnSpc="1">
            <a:prstTxWarp prst="textNoShape">
              <a:avLst/>
            </a:prstTxWarp>
          </a:bodyPr>
          <a:lstStyle>
            <a:lvl1pPr algn="r" eaLnBrk="1" hangingPunct="1">
              <a:defRPr sz="1200">
                <a:solidFill>
                  <a:schemeClr val="tx1"/>
                </a:solidFill>
                <a:latin typeface="Arial" panose="020B0604020202020204" pitchFamily="34" charset="0"/>
              </a:defRPr>
            </a:lvl1pPr>
          </a:lstStyle>
          <a:p>
            <a:pPr>
              <a:defRPr/>
            </a:pPr>
            <a:endParaRPr lang="en-US" altLang="zh-CN"/>
          </a:p>
        </p:txBody>
      </p:sp>
      <p:sp>
        <p:nvSpPr>
          <p:cNvPr id="15974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9221"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6" tIns="45719" rIns="91436" bIns="45719"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9222" name="Rectangle 6"/>
          <p:cNvSpPr>
            <a:spLocks noGrp="1" noChangeArrowheads="1"/>
          </p:cNvSpPr>
          <p:nvPr>
            <p:ph type="ftr" sz="quarter" idx="4"/>
          </p:nvPr>
        </p:nvSpPr>
        <p:spPr bwMode="auto">
          <a:xfrm>
            <a:off x="0" y="8685214"/>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6" tIns="45719" rIns="91436" bIns="45719" numCol="1" anchor="b" anchorCtr="0" compatLnSpc="1">
            <a:prstTxWarp prst="textNoShape">
              <a:avLst/>
            </a:prstTxWarp>
          </a:bodyPr>
          <a:lstStyle>
            <a:lvl1pPr algn="l" eaLnBrk="1" hangingPunct="1">
              <a:defRPr sz="1200">
                <a:solidFill>
                  <a:schemeClr val="tx1"/>
                </a:solidFill>
                <a:latin typeface="Arial" panose="020B0604020202020204" pitchFamily="34" charset="0"/>
              </a:defRPr>
            </a:lvl1pPr>
          </a:lstStyle>
          <a:p>
            <a:pPr>
              <a:defRPr/>
            </a:pPr>
            <a:endParaRPr lang="en-US" altLang="zh-CN"/>
          </a:p>
        </p:txBody>
      </p:sp>
      <p:sp>
        <p:nvSpPr>
          <p:cNvPr id="9223" name="Rectangle 7"/>
          <p:cNvSpPr>
            <a:spLocks noGrp="1" noChangeArrowheads="1"/>
          </p:cNvSpPr>
          <p:nvPr>
            <p:ph type="sldNum" sz="quarter" idx="5"/>
          </p:nvPr>
        </p:nvSpPr>
        <p:spPr bwMode="auto">
          <a:xfrm>
            <a:off x="3884614" y="8685214"/>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6" tIns="45719" rIns="91436" bIns="45719" numCol="1" anchor="b" anchorCtr="0" compatLnSpc="1">
            <a:prstTxWarp prst="textNoShape">
              <a:avLst/>
            </a:prstTxWarp>
          </a:bodyPr>
          <a:lstStyle>
            <a:lvl1pPr algn="r" eaLnBrk="1" hangingPunct="1">
              <a:defRPr sz="1200">
                <a:solidFill>
                  <a:schemeClr val="tx1"/>
                </a:solidFill>
                <a:latin typeface="Arial" pitchFamily="34" charset="0"/>
              </a:defRPr>
            </a:lvl1pPr>
          </a:lstStyle>
          <a:p>
            <a:pPr>
              <a:defRPr/>
            </a:pPr>
            <a:fld id="{FBD662DB-9AF3-4910-8D2A-284BE11C6029}" type="slidenum">
              <a:rPr lang="en-US" altLang="zh-CN"/>
              <a:pPr>
                <a:defRPr/>
              </a:pPr>
              <a:t>‹#›</a:t>
            </a:fld>
            <a:endParaRPr lang="en-US" altLang="zh-CN"/>
          </a:p>
        </p:txBody>
      </p:sp>
    </p:spTree>
    <p:extLst>
      <p:ext uri="{BB962C8B-B14F-4D97-AF65-F5344CB8AC3E}">
        <p14:creationId xmlns:p14="http://schemas.microsoft.com/office/powerpoint/2010/main" val="225944388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image.baidu.com/search/detail?ct=503316480&amp;z=0&amp;ipn=d&amp;word=%E5%88%86%E7%B1%BB%E5%9B%BE&amp;step_word=&amp;hs=2&amp;pn=4&amp;spn=0&amp;di=158950&amp;pi=0&amp;rn=1&amp;tn=baiduimagedetail&amp;is=0%2C0&amp;istype=0&amp;ie=utf-8&amp;oe=utf-8&amp;in=&amp;cl=2&amp;lm=-1&amp;st=undefined&amp;cs=160910380%2C934791732&amp;os=1370957390%2C3732167901&amp;simid=3409965892%2C113507755&amp;adpicid=0&amp;lpn=0&amp;ln=1288&amp;fr=&amp;fmq=1581129595394_R&amp;fm=&amp;ic=undefined&amp;s=undefined&amp;hd=undefined&amp;latest=undefined&amp;copyright=undefined&amp;se=&amp;sme=&amp;tab=0&amp;width=undefined&amp;height=undefined&amp;face=undefined&amp;ist=&amp;jit=&amp;cg=&amp;bdtype=0&amp;oriquery=&amp;objurl=http%3A%2F%2F5b0988e595225.cdn.sohucs.com%2Fimages%2F20180315%2F496d96e7f6be47f38edc2b482a2cedfd.jpeg&amp;fromurl=ippr_z2C%24qAzdH3FAzdH3F4p_z%26e3Bf5i7_z%26e3Bv54AzdH3Fk7ftgjffAzdH3FrAzdH3Fddccbc8bb_ccmama&amp;gsm=5&amp;rpstart=0&amp;rpnum=0&amp;islist=&amp;querylist=&amp;force=undefined"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image.baidu.com/search/detail?ct=503316480&amp;z=0&amp;ipn=d&amp;word=%E5%88%86%E7%B1%BB%E5%9B%BE&amp;step_word=&amp;hs=2&amp;pn=4&amp;spn=0&amp;di=158950&amp;pi=0&amp;rn=1&amp;tn=baiduimagedetail&amp;is=0%2C0&amp;istype=0&amp;ie=utf-8&amp;oe=utf-8&amp;in=&amp;cl=2&amp;lm=-1&amp;st=undefined&amp;cs=160910380%2C934791732&amp;os=1370957390%2C3732167901&amp;simid=3409965892%2C113507755&amp;adpicid=0&amp;lpn=0&amp;ln=1288&amp;fr=&amp;fmq=1581129595394_R&amp;fm=&amp;ic=undefined&amp;s=undefined&amp;hd=undefined&amp;latest=undefined&amp;copyright=undefined&amp;se=&amp;sme=&amp;tab=0&amp;width=undefined&amp;height=undefined&amp;face=undefined&amp;ist=&amp;jit=&amp;cg=&amp;bdtype=0&amp;oriquery=&amp;objurl=http%3A%2F%2F5b0988e595225.cdn.sohucs.com%2Fimages%2F20180315%2F496d96e7f6be47f38edc2b482a2cedfd.jpeg&amp;fromurl=ippr_z2C%24qAzdH3FAzdH3F4p_z%26e3Bf5i7_z%26e3Bv54AzdH3Fk7ftgjffAzdH3FrAzdH3Fddccbc8bb_ccmama&amp;gsm=5&amp;rpstart=0&amp;rpnum=0&amp;islist=&amp;querylist=&amp;force=undefined"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7"/>
          <p:cNvSpPr>
            <a:spLocks noGrp="1" noChangeArrowheads="1"/>
          </p:cNvSpPr>
          <p:nvPr>
            <p:ph type="sldNum" sz="quarter" idx="5"/>
          </p:nvPr>
        </p:nvSpPr>
        <p:spPr>
          <a:noFill/>
          <a:ln>
            <a:miter lim="800000"/>
            <a:headEnd/>
            <a:tailEnd/>
          </a:ln>
        </p:spPr>
        <p:txBody>
          <a:bodyPr/>
          <a:lstStyle/>
          <a:p>
            <a:fld id="{B9162D93-17FB-4442-8470-5C5F4BFD94B8}" type="slidenum">
              <a:rPr lang="en-US" altLang="zh-CN" smtClean="0">
                <a:latin typeface="Arial" charset="0"/>
              </a:rPr>
              <a:pPr/>
              <a:t>1</a:t>
            </a:fld>
            <a:endParaRPr lang="en-US" altLang="zh-CN">
              <a:latin typeface="Arial" charset="0"/>
            </a:endParaRPr>
          </a:p>
        </p:txBody>
      </p:sp>
      <p:sp>
        <p:nvSpPr>
          <p:cNvPr id="160771" name="Rectangle 2"/>
          <p:cNvSpPr>
            <a:spLocks noGrp="1" noRot="1" noChangeAspect="1" noChangeArrowheads="1" noTextEdit="1"/>
          </p:cNvSpPr>
          <p:nvPr>
            <p:ph type="sldImg"/>
          </p:nvPr>
        </p:nvSpPr>
        <p:spPr>
          <a:xfrm>
            <a:off x="381000" y="685800"/>
            <a:ext cx="6096000" cy="3429000"/>
          </a:xfrm>
          <a:ln/>
        </p:spPr>
      </p:sp>
      <p:sp>
        <p:nvSpPr>
          <p:cNvPr id="160772" name="Rectangle 3"/>
          <p:cNvSpPr>
            <a:spLocks noGrp="1" noChangeArrowheads="1"/>
          </p:cNvSpPr>
          <p:nvPr>
            <p:ph type="body" idx="1"/>
          </p:nvPr>
        </p:nvSpPr>
        <p:spPr>
          <a:noFill/>
        </p:spPr>
        <p:txBody>
          <a:bodyPr/>
          <a:lstStyle/>
          <a:p>
            <a:pPr eaLnBrk="1" hangingPunct="1"/>
            <a:endParaRPr lang="zh-CN" altLang="zh-CN">
              <a:latin typeface="Arial" charset="0"/>
            </a:endParaRPr>
          </a:p>
        </p:txBody>
      </p:sp>
    </p:spTree>
    <p:extLst>
      <p:ext uri="{BB962C8B-B14F-4D97-AF65-F5344CB8AC3E}">
        <p14:creationId xmlns:p14="http://schemas.microsoft.com/office/powerpoint/2010/main" val="3210022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把这一页内容全部删掉，用树状图的方式介绍</a:t>
            </a:r>
            <a:r>
              <a:rPr lang="en-US" altLang="zh-CN" dirty="0"/>
              <a:t>AI</a:t>
            </a:r>
            <a:r>
              <a:rPr lang="zh-CN" altLang="en-US" dirty="0"/>
              <a:t>处理器的几种架构（或者是分类），每种架构列出大概的市场占比和主要应用领域；</a:t>
            </a:r>
            <a:endParaRPr lang="en-US" altLang="zh-CN" dirty="0"/>
          </a:p>
          <a:p>
            <a:r>
              <a:rPr lang="zh-CN" altLang="en-US" dirty="0"/>
              <a:t>树状图参考：</a:t>
            </a:r>
            <a:r>
              <a:rPr lang="en-US" altLang="zh-CN" dirty="0">
                <a:hlinkClick r:id="rId3"/>
              </a:rPr>
              <a:t>https://image.baidu.com/search/detail?ct=503316480&amp;z=0&amp;ipn=d&amp;word=%E5%88%86%E7%B1%BB%E5%9B%BE&amp;step_word=&amp;hs=2&amp;pn=4&amp;spn=0&amp;di=158950&amp;pi=0&amp;rn=1&amp;tn=baiduimagedetail&amp;is=0%2C0&amp;istype=0&amp;ie=utf-8&amp;oe=utf-8&amp;in=&amp;cl=2&amp;lm=-1&amp;st=undefined&amp;cs=160910380%2C934791732&amp;os=1370957390%2C3732167901&amp;simid=3409965892%2C113507755&amp;adpicid=0&amp;lpn=0&amp;ln=1288&amp;fr=&amp;fmq=1581129595394_R&amp;fm=&amp;ic=undefined&amp;s=undefined&amp;hd=undefined&amp;latest=undefined&amp;copyright=undefined&amp;se=&amp;sme=&amp;tab=0&amp;width=undefined&amp;height=undefined&amp;face=undefined&amp;ist=&amp;jit=&amp;cg=&amp;bdtype=0&amp;oriquery=&amp;objurl=http%3A%2F%2F5b0988e595225.cdn.sohucs.com%2Fimages%2F20180315%2F496d96e7f6be47f38edc2b482a2cedfd.jpeg&amp;fromurl=ippr_z2C%24qAzdH3FAzdH3F4p_z%26e3Bf5i7_z%26e3Bv54AzdH3Fk7ftgjffAzdH3FrAzdH3Fddccbc8bb_ccmama&amp;gsm=5&amp;rpstart=0&amp;rpnum=0&amp;islist=&amp;querylist=&amp;force=undefined</a:t>
            </a:r>
            <a:endParaRPr lang="en-US" altLang="zh-CN" dirty="0"/>
          </a:p>
          <a:p>
            <a:endParaRPr lang="zh-CN" altLang="en-US" dirty="0"/>
          </a:p>
          <a:p>
            <a:endParaRPr lang="zh-CN" altLang="en-US" dirty="0"/>
          </a:p>
          <a:p>
            <a:endParaRPr lang="zh-CN" altLang="en-US" dirty="0"/>
          </a:p>
        </p:txBody>
      </p:sp>
      <p:sp>
        <p:nvSpPr>
          <p:cNvPr id="4" name="灯片编号占位符 3"/>
          <p:cNvSpPr>
            <a:spLocks noGrp="1"/>
          </p:cNvSpPr>
          <p:nvPr>
            <p:ph type="sldNum" sz="quarter" idx="5"/>
          </p:nvPr>
        </p:nvSpPr>
        <p:spPr/>
        <p:txBody>
          <a:bodyPr/>
          <a:lstStyle/>
          <a:p>
            <a:pPr>
              <a:defRPr/>
            </a:pPr>
            <a:fld id="{FBD662DB-9AF3-4910-8D2A-284BE11C6029}" type="slidenum">
              <a:rPr lang="en-US" altLang="zh-CN" smtClean="0"/>
              <a:t>11</a:t>
            </a:fld>
            <a:endParaRPr lang="en-US" altLang="zh-CN"/>
          </a:p>
        </p:txBody>
      </p:sp>
    </p:spTree>
    <p:extLst>
      <p:ext uri="{BB962C8B-B14F-4D97-AF65-F5344CB8AC3E}">
        <p14:creationId xmlns:p14="http://schemas.microsoft.com/office/powerpoint/2010/main" val="24497703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把这一页内容全部删掉，用树状图的方式介绍</a:t>
            </a:r>
            <a:r>
              <a:rPr lang="en-US" altLang="zh-CN" dirty="0"/>
              <a:t>DSP</a:t>
            </a:r>
            <a:r>
              <a:rPr lang="zh-CN" altLang="en-US" dirty="0"/>
              <a:t>的几种架构（或者是分类），每种架构列出大概的市场占比和主要应用领域；</a:t>
            </a:r>
            <a:endParaRPr lang="en-US" altLang="zh-CN" dirty="0"/>
          </a:p>
          <a:p>
            <a:r>
              <a:rPr lang="zh-CN" altLang="en-US" dirty="0"/>
              <a:t>树状图参考：</a:t>
            </a:r>
            <a:r>
              <a:rPr lang="en-US" altLang="zh-CN" dirty="0">
                <a:hlinkClick r:id="rId3"/>
              </a:rPr>
              <a:t>https://image.baidu.com/search/detail?ct=503316480&amp;z=0&amp;ipn=d&amp;word=%E5%88%86%E7%B1%BB%E5%9B%BE&amp;step_word=&amp;hs=2&amp;pn=4&amp;spn=0&amp;di=158950&amp;pi=0&amp;rn=1&amp;tn=baiduimagedetail&amp;is=0%2C0&amp;istype=0&amp;ie=utf-8&amp;oe=utf-8&amp;in=&amp;cl=2&amp;lm=-1&amp;st=undefined&amp;cs=160910380%2C934791732&amp;os=1370957390%2C3732167901&amp;simid=3409965892%2C113507755&amp;adpicid=0&amp;lpn=0&amp;ln=1288&amp;fr=&amp;fmq=1581129595394_R&amp;fm=&amp;ic=undefined&amp;s=undefined&amp;hd=undefined&amp;latest=undefined&amp;copyright=undefined&amp;se=&amp;sme=&amp;tab=0&amp;width=undefined&amp;height=undefined&amp;face=undefined&amp;ist=&amp;jit=&amp;cg=&amp;bdtype=0&amp;oriquery=&amp;objurl=http%3A%2F%2F5b0988e595225.cdn.sohucs.com%2Fimages%2F20180315%2F496d96e7f6be47f38edc2b482a2cedfd.jpeg&amp;fromurl=ippr_z2C%24qAzdH3FAzdH3F4p_z%26e3Bf5i7_z%26e3Bv54AzdH3Fk7ftgjffAzdH3FrAzdH3Fddccbc8bb_ccmama&amp;gsm=5&amp;rpstart=0&amp;rpnum=0&amp;islist=&amp;querylist=&amp;force=undefined</a:t>
            </a:r>
            <a:endParaRPr lang="en-US" altLang="zh-CN" dirty="0"/>
          </a:p>
          <a:p>
            <a:endParaRPr lang="zh-CN" altLang="en-US" dirty="0"/>
          </a:p>
        </p:txBody>
      </p:sp>
      <p:sp>
        <p:nvSpPr>
          <p:cNvPr id="4" name="灯片编号占位符 3"/>
          <p:cNvSpPr>
            <a:spLocks noGrp="1"/>
          </p:cNvSpPr>
          <p:nvPr>
            <p:ph type="sldNum" sz="quarter" idx="5"/>
          </p:nvPr>
        </p:nvSpPr>
        <p:spPr/>
        <p:txBody>
          <a:bodyPr/>
          <a:lstStyle/>
          <a:p>
            <a:pPr>
              <a:defRPr/>
            </a:pPr>
            <a:fld id="{FBD662DB-9AF3-4910-8D2A-284BE11C6029}" type="slidenum">
              <a:rPr lang="en-US" altLang="zh-CN" smtClean="0"/>
              <a:pPr>
                <a:defRPr/>
              </a:pPr>
              <a:t>3</a:t>
            </a:fld>
            <a:endParaRPr lang="en-US" altLang="zh-CN"/>
          </a:p>
        </p:txBody>
      </p:sp>
    </p:spTree>
    <p:extLst>
      <p:ext uri="{BB962C8B-B14F-4D97-AF65-F5344CB8AC3E}">
        <p14:creationId xmlns:p14="http://schemas.microsoft.com/office/powerpoint/2010/main" val="4131994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FBD662DB-9AF3-4910-8D2A-284BE11C6029}" type="slidenum">
              <a:rPr lang="en-US" altLang="zh-CN" smtClean="0"/>
              <a:pPr>
                <a:defRPr/>
              </a:pPr>
              <a:t>4</a:t>
            </a:fld>
            <a:endParaRPr lang="en-US" altLang="zh-CN"/>
          </a:p>
        </p:txBody>
      </p:sp>
    </p:spTree>
    <p:extLst>
      <p:ext uri="{BB962C8B-B14F-4D97-AF65-F5344CB8AC3E}">
        <p14:creationId xmlns:p14="http://schemas.microsoft.com/office/powerpoint/2010/main" val="4131994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FBD662DB-9AF3-4910-8D2A-284BE11C6029}" type="slidenum">
              <a:rPr lang="en-US" altLang="zh-CN" smtClean="0"/>
              <a:pPr>
                <a:defRPr/>
              </a:pPr>
              <a:t>5</a:t>
            </a:fld>
            <a:endParaRPr lang="en-US" altLang="zh-CN"/>
          </a:p>
        </p:txBody>
      </p:sp>
    </p:spTree>
    <p:extLst>
      <p:ext uri="{BB962C8B-B14F-4D97-AF65-F5344CB8AC3E}">
        <p14:creationId xmlns:p14="http://schemas.microsoft.com/office/powerpoint/2010/main" val="883284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FBD662DB-9AF3-4910-8D2A-284BE11C6029}" type="slidenum">
              <a:rPr lang="en-US" altLang="zh-CN" smtClean="0"/>
              <a:pPr>
                <a:defRPr/>
              </a:pPr>
              <a:t>6</a:t>
            </a:fld>
            <a:endParaRPr lang="en-US" altLang="zh-CN"/>
          </a:p>
        </p:txBody>
      </p:sp>
    </p:spTree>
    <p:extLst>
      <p:ext uri="{BB962C8B-B14F-4D97-AF65-F5344CB8AC3E}">
        <p14:creationId xmlns:p14="http://schemas.microsoft.com/office/powerpoint/2010/main" val="3575687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结构跟</a:t>
            </a:r>
            <a:r>
              <a:rPr lang="en-US" altLang="zh-CN" dirty="0"/>
              <a:t>DSP</a:t>
            </a:r>
            <a:r>
              <a:rPr lang="zh-CN" altLang="en-US" dirty="0"/>
              <a:t>保持一致</a:t>
            </a:r>
          </a:p>
        </p:txBody>
      </p:sp>
      <p:sp>
        <p:nvSpPr>
          <p:cNvPr id="4" name="灯片编号占位符 3"/>
          <p:cNvSpPr>
            <a:spLocks noGrp="1"/>
          </p:cNvSpPr>
          <p:nvPr>
            <p:ph type="sldNum" sz="quarter" idx="5"/>
          </p:nvPr>
        </p:nvSpPr>
        <p:spPr/>
        <p:txBody>
          <a:bodyPr/>
          <a:lstStyle/>
          <a:p>
            <a:pPr>
              <a:defRPr/>
            </a:pPr>
            <a:fld id="{FBD662DB-9AF3-4910-8D2A-284BE11C6029}" type="slidenum">
              <a:rPr lang="en-US" altLang="zh-CN" smtClean="0"/>
              <a:pPr>
                <a:defRPr/>
              </a:pPr>
              <a:t>7</a:t>
            </a:fld>
            <a:endParaRPr lang="en-US" altLang="zh-CN"/>
          </a:p>
        </p:txBody>
      </p:sp>
    </p:spTree>
    <p:extLst>
      <p:ext uri="{BB962C8B-B14F-4D97-AF65-F5344CB8AC3E}">
        <p14:creationId xmlns:p14="http://schemas.microsoft.com/office/powerpoint/2010/main" val="4550947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BD662DB-9AF3-4910-8D2A-284BE11C6029}" type="slidenum">
              <a:rPr kumimoji="0" lang="en-US" altLang="zh-CN" sz="1200" b="0" i="0" u="none" strike="noStrike" kern="1200" cap="none" spc="0" normalizeH="0" baseline="0" noProof="0" smtClean="0">
                <a:ln>
                  <a:noFill/>
                </a:ln>
                <a:solidFill>
                  <a:srgbClr val="000000"/>
                </a:solidFill>
                <a:effectLst/>
                <a:uLnTx/>
                <a:uFillTx/>
                <a:latin typeface="Arial" pitchFamily="34" charset="0"/>
                <a:ea typeface="宋体"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altLang="zh-CN" sz="1200" b="0" i="0" u="none" strike="noStrike" kern="1200" cap="none" spc="0" normalizeH="0" baseline="0" noProof="0">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1347306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BD662DB-9AF3-4910-8D2A-284BE11C6029}" type="slidenum">
              <a:rPr kumimoji="0" lang="en-US" altLang="zh-CN" sz="1200" b="0" i="0" u="none" strike="noStrike" kern="1200" cap="none" spc="0" normalizeH="0" baseline="0" noProof="0" smtClean="0">
                <a:ln>
                  <a:noFill/>
                </a:ln>
                <a:solidFill>
                  <a:srgbClr val="000000"/>
                </a:solidFill>
                <a:effectLst/>
                <a:uLnTx/>
                <a:uFillTx/>
                <a:latin typeface="Arial" pitchFamily="34" charset="0"/>
                <a:ea typeface="宋体"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altLang="zh-CN" sz="1200" b="0" i="0" u="none" strike="noStrike" kern="1200" cap="none" spc="0" normalizeH="0" baseline="0" noProof="0">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2218075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FBD662DB-9AF3-4910-8D2A-284BE11C6029}" type="slidenum">
              <a:rPr lang="en-US" altLang="zh-CN" smtClean="0"/>
              <a:pPr>
                <a:defRPr/>
              </a:pPr>
              <a:t>10</a:t>
            </a:fld>
            <a:endParaRPr lang="en-US" altLang="zh-CN"/>
          </a:p>
        </p:txBody>
      </p:sp>
    </p:spTree>
    <p:extLst>
      <p:ext uri="{BB962C8B-B14F-4D97-AF65-F5344CB8AC3E}">
        <p14:creationId xmlns:p14="http://schemas.microsoft.com/office/powerpoint/2010/main" val="1584793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2/26/2020</a:t>
            </a:fld>
            <a:endParaRPr lang="en-US" dirty="0"/>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36970185"/>
      </p:ext>
    </p:extLst>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2/26/2020</a:t>
            </a:fld>
            <a:endParaRPr lang="en-US" dirty="0"/>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60995363"/>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2/26/2020</a:t>
            </a:fld>
            <a:endParaRPr lang="en-US" dirty="0"/>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11257737"/>
      </p:ext>
    </p:extLst>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7144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图片与标题">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5183717" y="1772817"/>
            <a:ext cx="6172200" cy="408823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5" name="Rectangle 5"/>
          <p:cNvSpPr>
            <a:spLocks noGrp="1" noChangeArrowheads="1"/>
          </p:cNvSpPr>
          <p:nvPr>
            <p:ph type="ftr" sz="quarter" idx="10"/>
          </p:nvPr>
        </p:nvSpPr>
        <p:spPr>
          <a:ln/>
        </p:spPr>
        <p:txBody>
          <a:bodyPr/>
          <a:lstStyle>
            <a:lvl1pPr>
              <a:defRPr/>
            </a:lvl1pPr>
          </a:lstStyle>
          <a:p>
            <a:pPr>
              <a:defRPr/>
            </a:pPr>
            <a:endParaRPr lang="en-US" altLang="zh-CN"/>
          </a:p>
        </p:txBody>
      </p:sp>
      <p:sp>
        <p:nvSpPr>
          <p:cNvPr id="6" name="Line 16"/>
          <p:cNvSpPr>
            <a:spLocks noChangeShapeType="1"/>
          </p:cNvSpPr>
          <p:nvPr userDrawn="1"/>
        </p:nvSpPr>
        <p:spPr bwMode="auto">
          <a:xfrm>
            <a:off x="815413" y="1484784"/>
            <a:ext cx="10081683" cy="0"/>
          </a:xfrm>
          <a:prstGeom prst="line">
            <a:avLst/>
          </a:prstGeom>
          <a:noFill/>
          <a:ln w="28575">
            <a:solidFill>
              <a:srgbClr val="CC3300"/>
            </a:solidFill>
            <a:round/>
            <a:headEnd/>
            <a:tailEnd/>
          </a:ln>
          <a:effectLst/>
        </p:spPr>
        <p:txBody>
          <a:bodyPr/>
          <a:lstStyle/>
          <a:p>
            <a:endParaRPr lang="zh-CN" altLang="en-US" sz="2000"/>
          </a:p>
        </p:txBody>
      </p:sp>
      <p:sp>
        <p:nvSpPr>
          <p:cNvPr id="7" name="标题 1"/>
          <p:cNvSpPr>
            <a:spLocks noGrp="1"/>
          </p:cNvSpPr>
          <p:nvPr>
            <p:ph type="title"/>
          </p:nvPr>
        </p:nvSpPr>
        <p:spPr>
          <a:xfrm>
            <a:off x="846605" y="716769"/>
            <a:ext cx="10515600" cy="853976"/>
          </a:xfrm>
          <a:prstGeom prst="rect">
            <a:avLst/>
          </a:prstGeom>
        </p:spPr>
        <p:txBody>
          <a:bodyPr/>
          <a:lstStyle>
            <a:lvl1pPr algn="l">
              <a:defRPr sz="3600">
                <a:latin typeface="黑体" pitchFamily="49" charset="-122"/>
                <a:ea typeface="黑体" pitchFamily="49" charset="-122"/>
              </a:defRPr>
            </a:lvl1pPr>
          </a:lstStyle>
          <a:p>
            <a:r>
              <a:rPr lang="zh-CN" altLang="en-US" dirty="0"/>
              <a:t>单击此处编辑母版标题样式</a:t>
            </a:r>
          </a:p>
        </p:txBody>
      </p:sp>
      <p:sp>
        <p:nvSpPr>
          <p:cNvPr id="10" name="内容占位符 2"/>
          <p:cNvSpPr>
            <a:spLocks noGrp="1"/>
          </p:cNvSpPr>
          <p:nvPr>
            <p:ph idx="11" hasCustomPrompt="1"/>
          </p:nvPr>
        </p:nvSpPr>
        <p:spPr>
          <a:xfrm>
            <a:off x="838200" y="1700811"/>
            <a:ext cx="4201683" cy="4476155"/>
          </a:xfrm>
          <a:prstGeom prst="rect">
            <a:avLst/>
          </a:prstGeom>
        </p:spPr>
        <p:txBody>
          <a:bodyPr/>
          <a:lstStyle>
            <a:lvl1pPr marL="342900" indent="-342900">
              <a:buClr>
                <a:srgbClr val="C00000"/>
              </a:buClr>
              <a:buFont typeface="Wingdings" pitchFamily="2" charset="2"/>
              <a:buChar char="n"/>
              <a:defRPr b="0">
                <a:latin typeface="黑体" pitchFamily="49" charset="-122"/>
                <a:ea typeface="黑体" pitchFamily="49" charset="-122"/>
              </a:defRPr>
            </a:lvl1pPr>
            <a:lvl2pPr marL="742950" indent="-285750">
              <a:buClr>
                <a:srgbClr val="C00000"/>
              </a:buClr>
              <a:buFont typeface="Wingdings" pitchFamily="2" charset="2"/>
              <a:buChar char="Ø"/>
              <a:defRPr b="0">
                <a:latin typeface="黑体" pitchFamily="49" charset="-122"/>
                <a:ea typeface="黑体" pitchFamily="49" charset="-122"/>
              </a:defRPr>
            </a:lvl2pPr>
            <a:lvl3pPr>
              <a:buClr>
                <a:srgbClr val="C00000"/>
              </a:buClr>
              <a:defRPr b="0">
                <a:latin typeface="黑体" pitchFamily="49" charset="-122"/>
                <a:ea typeface="黑体" pitchFamily="49" charset="-122"/>
              </a:defRPr>
            </a:lvl3pPr>
            <a:lvl4pPr>
              <a:defRPr b="0">
                <a:latin typeface="黑体" pitchFamily="49" charset="-122"/>
                <a:ea typeface="黑体" pitchFamily="49" charset="-122"/>
              </a:defRPr>
            </a:lvl4pPr>
            <a:lvl5pPr>
              <a:defRPr b="0"/>
            </a:lvl5pPr>
          </a:lstStyle>
          <a:p>
            <a:pPr lvl="0"/>
            <a:r>
              <a:rPr lang="zh-CN" altLang="en-US" dirty="0"/>
              <a:t>单击此处样式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8" name="Title 1"/>
          <p:cNvSpPr>
            <a:spLocks noGrp="1"/>
          </p:cNvSpPr>
          <p:nvPr>
            <p:ph type="title"/>
          </p:nvPr>
        </p:nvSpPr>
        <p:spPr>
          <a:xfrm>
            <a:off x="838200" y="35969"/>
            <a:ext cx="10515600" cy="997992"/>
          </a:xfrm>
        </p:spPr>
        <p:txBody>
          <a:bodyPr>
            <a:normAutofit/>
          </a:bodyPr>
          <a:lstStyle>
            <a:lvl1pPr>
              <a:defRPr sz="3600" b="1">
                <a:solidFill>
                  <a:srgbClr val="C00000"/>
                </a:solidFill>
              </a:defRPr>
            </a:lvl1pPr>
          </a:lstStyle>
          <a:p>
            <a:r>
              <a:rPr lang="zh-CN" altLang="en-US" dirty="0"/>
              <a:t>单击此处编辑母版标题样式</a:t>
            </a:r>
            <a:endParaRPr lang="en-US" dirty="0"/>
          </a:p>
        </p:txBody>
      </p:sp>
      <p:sp>
        <p:nvSpPr>
          <p:cNvPr id="9" name="Content Placeholder 2"/>
          <p:cNvSpPr>
            <a:spLocks noGrp="1"/>
          </p:cNvSpPr>
          <p:nvPr>
            <p:ph idx="1"/>
          </p:nvPr>
        </p:nvSpPr>
        <p:spPr>
          <a:xfrm>
            <a:off x="838200" y="1196752"/>
            <a:ext cx="10515600" cy="4980211"/>
          </a:xfrm>
        </p:spPr>
        <p:txBody>
          <a:bodyPr/>
          <a:lstStyle>
            <a:lvl1pPr marL="342900" indent="-342900">
              <a:buClr>
                <a:srgbClr val="C00000"/>
              </a:buClr>
              <a:buFont typeface="Wingdings" panose="05000000000000000000" pitchFamily="2" charset="2"/>
              <a:buChar char="n"/>
              <a:defRPr sz="3200">
                <a:solidFill>
                  <a:schemeClr val="accent5">
                    <a:lumMod val="50000"/>
                  </a:schemeClr>
                </a:solidFill>
                <a:latin typeface="黑体" panose="02010609060101010101" pitchFamily="49" charset="-122"/>
                <a:ea typeface="黑体" panose="02010609060101010101" pitchFamily="49" charset="-122"/>
              </a:defRPr>
            </a:lvl1pPr>
            <a:lvl2pPr marL="742950" indent="-285750">
              <a:buClr>
                <a:srgbClr val="C00000"/>
              </a:buClr>
              <a:buFont typeface="Wingdings" panose="05000000000000000000" pitchFamily="2" charset="2"/>
              <a:buChar char="Ø"/>
              <a:defRPr sz="2800">
                <a:solidFill>
                  <a:schemeClr val="accent5">
                    <a:lumMod val="50000"/>
                  </a:schemeClr>
                </a:solidFill>
                <a:latin typeface="黑体" panose="02010609060101010101" pitchFamily="49" charset="-122"/>
                <a:ea typeface="黑体" panose="02010609060101010101" pitchFamily="49" charset="-122"/>
              </a:defRPr>
            </a:lvl2pPr>
            <a:lvl3pPr marL="1143000" indent="-228600">
              <a:buClr>
                <a:srgbClr val="C00000"/>
              </a:buClr>
              <a:buFont typeface="Arial" panose="020B0604020202020204" pitchFamily="34" charset="0"/>
              <a:buChar char="•"/>
              <a:defRPr sz="2400">
                <a:solidFill>
                  <a:schemeClr val="accent5">
                    <a:lumMod val="50000"/>
                  </a:schemeClr>
                </a:solidFill>
                <a:latin typeface="黑体" panose="02010609060101010101" pitchFamily="49" charset="-122"/>
                <a:ea typeface="黑体" panose="02010609060101010101" pitchFamily="49" charset="-122"/>
              </a:defRPr>
            </a:lvl3pPr>
            <a:lvl4pPr marL="1600200" indent="-228600">
              <a:buClr>
                <a:srgbClr val="C00000"/>
              </a:buClr>
              <a:buFont typeface="Arial" panose="020B0604020202020204" pitchFamily="34" charset="0"/>
              <a:buChar char="•"/>
              <a:defRPr sz="2400">
                <a:solidFill>
                  <a:schemeClr val="accent5">
                    <a:lumMod val="50000"/>
                  </a:schemeClr>
                </a:solidFill>
                <a:latin typeface="黑体" panose="02010609060101010101" pitchFamily="49" charset="-122"/>
                <a:ea typeface="黑体" panose="02010609060101010101" pitchFamily="49" charset="-122"/>
              </a:defRPr>
            </a:lvl4pPr>
            <a:lvl5pPr marL="2057400" indent="-228600">
              <a:buClr>
                <a:srgbClr val="C00000"/>
              </a:buClr>
              <a:buFont typeface="Arial" panose="020B0604020202020204" pitchFamily="34" charset="0"/>
              <a:buChar char="•"/>
              <a:defRPr sz="2400">
                <a:solidFill>
                  <a:schemeClr val="accent5">
                    <a:lumMod val="50000"/>
                  </a:schemeClr>
                </a:solidFill>
                <a:latin typeface="黑体" panose="02010609060101010101" pitchFamily="49" charset="-122"/>
                <a:ea typeface="黑体" panose="02010609060101010101" pitchFamily="49"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10" name="Date Placeholder 3"/>
          <p:cNvSpPr>
            <a:spLocks noGrp="1"/>
          </p:cNvSpPr>
          <p:nvPr>
            <p:ph type="dt" sz="half" idx="10"/>
          </p:nvPr>
        </p:nvSpPr>
        <p:spPr>
          <a:xfrm>
            <a:off x="838200" y="6356350"/>
            <a:ext cx="2743200" cy="365125"/>
          </a:xfrm>
        </p:spPr>
        <p:txBody>
          <a:bodyPr/>
          <a:lstStyle/>
          <a:p>
            <a:fld id="{C764DE79-268F-4C1A-8933-263129D2AF90}" type="datetimeFigureOut">
              <a:rPr lang="en-US" dirty="0"/>
              <a:t>2/26/2020</a:t>
            </a:fld>
            <a:endParaRPr lang="en-US" dirty="0"/>
          </a:p>
        </p:txBody>
      </p:sp>
      <p:sp>
        <p:nvSpPr>
          <p:cNvPr id="11" name="Footer Placeholder 4"/>
          <p:cNvSpPr>
            <a:spLocks noGrp="1"/>
          </p:cNvSpPr>
          <p:nvPr>
            <p:ph type="ftr" sz="quarter" idx="11"/>
          </p:nvPr>
        </p:nvSpPr>
        <p:spPr>
          <a:xfrm>
            <a:off x="4038600" y="6356350"/>
            <a:ext cx="4114800" cy="365125"/>
          </a:xfrm>
        </p:spPr>
        <p:txBody>
          <a:bodyPr/>
          <a:lstStyle/>
          <a:p>
            <a:pPr>
              <a:defRPr/>
            </a:pPr>
            <a:endParaRPr lang="en-US" altLang="zh-CN"/>
          </a:p>
        </p:txBody>
      </p:sp>
      <p:sp>
        <p:nvSpPr>
          <p:cNvPr id="12" name="Slide Number Placeholder 5"/>
          <p:cNvSpPr>
            <a:spLocks noGrp="1"/>
          </p:cNvSpPr>
          <p:nvPr>
            <p:ph type="sldNum" sz="quarter" idx="12"/>
          </p:nvPr>
        </p:nvSpPr>
        <p:spPr>
          <a:xfrm>
            <a:off x="8610600" y="6356350"/>
            <a:ext cx="2743200" cy="365125"/>
          </a:xfrm>
        </p:spPr>
        <p:txBody>
          <a:bodyPr/>
          <a:lstStyle/>
          <a:p>
            <a:fld id="{48F63A3B-78C7-47BE-AE5E-E10140E04643}" type="slidenum">
              <a:rPr lang="en-US" dirty="0"/>
              <a:t>‹#›</a:t>
            </a:fld>
            <a:endParaRPr lang="en-US" dirty="0"/>
          </a:p>
        </p:txBody>
      </p:sp>
      <p:grpSp>
        <p:nvGrpSpPr>
          <p:cNvPr id="13" name="í$ľîḋê">
            <a:extLst>
              <a:ext uri="{FF2B5EF4-FFF2-40B4-BE49-F238E27FC236}">
                <a16:creationId xmlns:a16="http://schemas.microsoft.com/office/drawing/2014/main" id="{BBD4E52A-9A92-431D-B79B-21EFE2A7C117}"/>
              </a:ext>
            </a:extLst>
          </p:cNvPr>
          <p:cNvGrpSpPr/>
          <p:nvPr userDrawn="1"/>
        </p:nvGrpSpPr>
        <p:grpSpPr>
          <a:xfrm>
            <a:off x="0" y="0"/>
            <a:ext cx="824247" cy="404816"/>
            <a:chOff x="2990871" y="2071365"/>
            <a:chExt cx="6210259" cy="2427715"/>
          </a:xfrm>
        </p:grpSpPr>
        <p:grpSp>
          <p:nvGrpSpPr>
            <p:cNvPr id="14" name="íṡ1iḋê">
              <a:extLst>
                <a:ext uri="{FF2B5EF4-FFF2-40B4-BE49-F238E27FC236}">
                  <a16:creationId xmlns:a16="http://schemas.microsoft.com/office/drawing/2014/main" id="{7EBB8598-1FD8-4C3F-8CA5-88F49608BA03}"/>
                </a:ext>
              </a:extLst>
            </p:cNvPr>
            <p:cNvGrpSpPr/>
            <p:nvPr/>
          </p:nvGrpSpPr>
          <p:grpSpPr>
            <a:xfrm>
              <a:off x="2990871" y="2071365"/>
              <a:ext cx="6055720" cy="2149180"/>
              <a:chOff x="1792087" y="1862843"/>
              <a:chExt cx="8607826" cy="3054923"/>
            </a:xfrm>
            <a:solidFill>
              <a:srgbClr val="FFFFFF">
                <a:lumMod val="95000"/>
                <a:alpha val="70000"/>
              </a:srgbClr>
            </a:solidFill>
          </p:grpSpPr>
          <p:sp>
            <p:nvSpPr>
              <p:cNvPr id="33" name="ïṥľïḓè">
                <a:extLst>
                  <a:ext uri="{FF2B5EF4-FFF2-40B4-BE49-F238E27FC236}">
                    <a16:creationId xmlns:a16="http://schemas.microsoft.com/office/drawing/2014/main" id="{0CFDE7EF-5254-4AFA-B246-5CF436897EA0}"/>
                  </a:ext>
                </a:extLst>
              </p:cNvPr>
              <p:cNvSpPr/>
              <p:nvPr/>
            </p:nvSpPr>
            <p:spPr>
              <a:xfrm>
                <a:off x="6412688" y="3804462"/>
                <a:ext cx="3987225" cy="1113304"/>
              </a:xfrm>
              <a:custGeom>
                <a:avLst/>
                <a:gdLst/>
                <a:ahLst/>
                <a:cxnLst>
                  <a:cxn ang="0">
                    <a:pos x="wd2" y="hd2"/>
                  </a:cxn>
                  <a:cxn ang="5400000">
                    <a:pos x="wd2" y="hd2"/>
                  </a:cxn>
                  <a:cxn ang="10800000">
                    <a:pos x="wd2" y="hd2"/>
                  </a:cxn>
                  <a:cxn ang="16200000">
                    <a:pos x="wd2" y="hd2"/>
                  </a:cxn>
                </a:cxnLst>
                <a:rect l="0" t="0" r="r" b="b"/>
                <a:pathLst>
                  <a:path w="21600" h="20805" extrusionOk="0">
                    <a:moveTo>
                      <a:pt x="21600" y="0"/>
                    </a:moveTo>
                    <a:cubicBezTo>
                      <a:pt x="21600" y="0"/>
                      <a:pt x="21557" y="16"/>
                      <a:pt x="21556" y="16"/>
                    </a:cubicBezTo>
                    <a:lnTo>
                      <a:pt x="1027" y="6501"/>
                    </a:lnTo>
                    <a:lnTo>
                      <a:pt x="1027" y="7953"/>
                    </a:lnTo>
                    <a:cubicBezTo>
                      <a:pt x="609" y="8141"/>
                      <a:pt x="297" y="8288"/>
                      <a:pt x="220" y="8356"/>
                    </a:cubicBezTo>
                    <a:cubicBezTo>
                      <a:pt x="220" y="8356"/>
                      <a:pt x="0" y="13786"/>
                      <a:pt x="0" y="13786"/>
                    </a:cubicBezTo>
                    <a:cubicBezTo>
                      <a:pt x="0" y="13786"/>
                      <a:pt x="1161" y="12476"/>
                      <a:pt x="3080" y="10881"/>
                    </a:cubicBezTo>
                    <a:cubicBezTo>
                      <a:pt x="3080" y="11147"/>
                      <a:pt x="3080" y="11421"/>
                      <a:pt x="3080" y="11421"/>
                    </a:cubicBezTo>
                    <a:cubicBezTo>
                      <a:pt x="3080" y="12136"/>
                      <a:pt x="3249" y="12717"/>
                      <a:pt x="3456" y="12717"/>
                    </a:cubicBezTo>
                    <a:cubicBezTo>
                      <a:pt x="3663" y="12717"/>
                      <a:pt x="3831" y="12136"/>
                      <a:pt x="3831" y="11421"/>
                    </a:cubicBezTo>
                    <a:lnTo>
                      <a:pt x="3831" y="10286"/>
                    </a:lnTo>
                    <a:cubicBezTo>
                      <a:pt x="4014" y="10142"/>
                      <a:pt x="4222" y="9996"/>
                      <a:pt x="4416" y="9851"/>
                    </a:cubicBezTo>
                    <a:cubicBezTo>
                      <a:pt x="4178" y="10528"/>
                      <a:pt x="3987" y="11420"/>
                      <a:pt x="3874" y="12488"/>
                    </a:cubicBezTo>
                    <a:cubicBezTo>
                      <a:pt x="3535" y="15693"/>
                      <a:pt x="4016" y="19261"/>
                      <a:pt x="4946" y="20431"/>
                    </a:cubicBezTo>
                    <a:cubicBezTo>
                      <a:pt x="5875" y="21600"/>
                      <a:pt x="6908" y="19940"/>
                      <a:pt x="7247" y="16734"/>
                    </a:cubicBezTo>
                    <a:cubicBezTo>
                      <a:pt x="7586" y="13529"/>
                      <a:pt x="7105" y="9960"/>
                      <a:pt x="6176" y="8791"/>
                    </a:cubicBezTo>
                    <a:cubicBezTo>
                      <a:pt x="6144" y="8751"/>
                      <a:pt x="6112" y="8723"/>
                      <a:pt x="6080" y="8689"/>
                    </a:cubicBezTo>
                    <a:cubicBezTo>
                      <a:pt x="6294" y="8549"/>
                      <a:pt x="6495" y="8405"/>
                      <a:pt x="6718" y="8267"/>
                    </a:cubicBezTo>
                    <a:cubicBezTo>
                      <a:pt x="6718" y="8534"/>
                      <a:pt x="6718" y="8869"/>
                      <a:pt x="6718" y="8869"/>
                    </a:cubicBezTo>
                    <a:cubicBezTo>
                      <a:pt x="6718" y="9389"/>
                      <a:pt x="6840" y="9811"/>
                      <a:pt x="6990" y="9811"/>
                    </a:cubicBezTo>
                    <a:cubicBezTo>
                      <a:pt x="7141" y="9811"/>
                      <a:pt x="7264" y="9389"/>
                      <a:pt x="7264" y="8869"/>
                    </a:cubicBezTo>
                    <a:lnTo>
                      <a:pt x="7264" y="7973"/>
                    </a:lnTo>
                    <a:lnTo>
                      <a:pt x="7185" y="7973"/>
                    </a:lnTo>
                    <a:cubicBezTo>
                      <a:pt x="7205" y="7961"/>
                      <a:pt x="7222" y="7948"/>
                      <a:pt x="7242" y="7937"/>
                    </a:cubicBezTo>
                    <a:cubicBezTo>
                      <a:pt x="8200" y="7376"/>
                      <a:pt x="9507" y="6639"/>
                      <a:pt x="10868" y="5879"/>
                    </a:cubicBezTo>
                    <a:cubicBezTo>
                      <a:pt x="10868" y="6036"/>
                      <a:pt x="10868" y="6380"/>
                      <a:pt x="10868" y="6380"/>
                    </a:cubicBezTo>
                    <a:cubicBezTo>
                      <a:pt x="10868" y="6739"/>
                      <a:pt x="10953" y="7031"/>
                      <a:pt x="11057" y="7031"/>
                    </a:cubicBezTo>
                    <a:cubicBezTo>
                      <a:pt x="11161" y="7031"/>
                      <a:pt x="11247" y="6739"/>
                      <a:pt x="11247" y="6380"/>
                    </a:cubicBezTo>
                    <a:lnTo>
                      <a:pt x="11247" y="5758"/>
                    </a:lnTo>
                    <a:lnTo>
                      <a:pt x="11085" y="5758"/>
                    </a:lnTo>
                    <a:cubicBezTo>
                      <a:pt x="15766" y="3146"/>
                      <a:pt x="21600" y="0"/>
                      <a:pt x="21600" y="0"/>
                    </a:cubicBez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34" name="iṣḻïďê">
                <a:extLst>
                  <a:ext uri="{FF2B5EF4-FFF2-40B4-BE49-F238E27FC236}">
                    <a16:creationId xmlns:a16="http://schemas.microsoft.com/office/drawing/2014/main" id="{139E12E0-6829-41FC-A280-24E3387FAB08}"/>
                  </a:ext>
                </a:extLst>
              </p:cNvPr>
              <p:cNvSpPr/>
              <p:nvPr/>
            </p:nvSpPr>
            <p:spPr>
              <a:xfrm>
                <a:off x="7170903" y="4317991"/>
                <a:ext cx="536090" cy="536097"/>
              </a:xfrm>
              <a:custGeom>
                <a:avLst/>
                <a:gdLst/>
                <a:ahLst/>
                <a:cxnLst>
                  <a:cxn ang="0">
                    <a:pos x="wd2" y="hd2"/>
                  </a:cxn>
                  <a:cxn ang="5400000">
                    <a:pos x="wd2" y="hd2"/>
                  </a:cxn>
                  <a:cxn ang="10800000">
                    <a:pos x="wd2" y="hd2"/>
                  </a:cxn>
                  <a:cxn ang="16200000">
                    <a:pos x="wd2" y="hd2"/>
                  </a:cxn>
                </a:cxnLst>
                <a:rect l="0" t="0" r="r" b="b"/>
                <a:pathLst>
                  <a:path w="21600" h="21600" extrusionOk="0">
                    <a:moveTo>
                      <a:pt x="10805" y="21600"/>
                    </a:moveTo>
                    <a:cubicBezTo>
                      <a:pt x="16746" y="21600"/>
                      <a:pt x="21600" y="16744"/>
                      <a:pt x="21600" y="10798"/>
                    </a:cubicBezTo>
                    <a:cubicBezTo>
                      <a:pt x="21600" y="4853"/>
                      <a:pt x="16746" y="0"/>
                      <a:pt x="10805" y="0"/>
                    </a:cubicBezTo>
                    <a:cubicBezTo>
                      <a:pt x="4854" y="0"/>
                      <a:pt x="0" y="4853"/>
                      <a:pt x="0" y="10798"/>
                    </a:cubicBezTo>
                    <a:cubicBezTo>
                      <a:pt x="0" y="16744"/>
                      <a:pt x="4854" y="21600"/>
                      <a:pt x="10805" y="21600"/>
                    </a:cubicBez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35" name="ïšḻïdé">
                <a:extLst>
                  <a:ext uri="{FF2B5EF4-FFF2-40B4-BE49-F238E27FC236}">
                    <a16:creationId xmlns:a16="http://schemas.microsoft.com/office/drawing/2014/main" id="{EF1B9E35-29C6-48D0-8451-CDA92180AC57}"/>
                  </a:ext>
                </a:extLst>
              </p:cNvPr>
              <p:cNvSpPr/>
              <p:nvPr/>
            </p:nvSpPr>
            <p:spPr>
              <a:xfrm>
                <a:off x="1792087" y="3804637"/>
                <a:ext cx="3987050" cy="11130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6" y="17"/>
                    </a:lnTo>
                    <a:cubicBezTo>
                      <a:pt x="96" y="51"/>
                      <a:pt x="6152" y="3444"/>
                      <a:pt x="10869" y="6183"/>
                    </a:cubicBezTo>
                    <a:lnTo>
                      <a:pt x="10869" y="6621"/>
                    </a:lnTo>
                    <a:cubicBezTo>
                      <a:pt x="10869" y="6995"/>
                      <a:pt x="10953" y="7297"/>
                      <a:pt x="11057" y="7297"/>
                    </a:cubicBezTo>
                    <a:cubicBezTo>
                      <a:pt x="11162" y="7297"/>
                      <a:pt x="11246" y="6995"/>
                      <a:pt x="11246" y="6621"/>
                    </a:cubicBezTo>
                    <a:cubicBezTo>
                      <a:pt x="11246" y="6621"/>
                      <a:pt x="11246" y="6502"/>
                      <a:pt x="11246" y="6407"/>
                    </a:cubicBezTo>
                    <a:cubicBezTo>
                      <a:pt x="12384" y="7070"/>
                      <a:pt x="13535" y="7738"/>
                      <a:pt x="14358" y="8238"/>
                    </a:cubicBezTo>
                    <a:cubicBezTo>
                      <a:pt x="14543" y="8351"/>
                      <a:pt x="14711" y="8473"/>
                      <a:pt x="14891" y="8588"/>
                    </a:cubicBezTo>
                    <a:lnTo>
                      <a:pt x="14891" y="9207"/>
                    </a:lnTo>
                    <a:cubicBezTo>
                      <a:pt x="14891" y="9746"/>
                      <a:pt x="15013" y="10185"/>
                      <a:pt x="15164" y="10185"/>
                    </a:cubicBezTo>
                    <a:cubicBezTo>
                      <a:pt x="15315" y="10185"/>
                      <a:pt x="15436" y="9746"/>
                      <a:pt x="15436" y="9207"/>
                    </a:cubicBezTo>
                    <a:cubicBezTo>
                      <a:pt x="15436" y="9207"/>
                      <a:pt x="15436" y="9051"/>
                      <a:pt x="15436" y="8945"/>
                    </a:cubicBezTo>
                    <a:cubicBezTo>
                      <a:pt x="15584" y="9045"/>
                      <a:pt x="15714" y="9147"/>
                      <a:pt x="15858" y="9247"/>
                    </a:cubicBezTo>
                    <a:cubicBezTo>
                      <a:pt x="15215" y="10228"/>
                      <a:pt x="14762" y="12514"/>
                      <a:pt x="14762" y="15169"/>
                    </a:cubicBezTo>
                    <a:cubicBezTo>
                      <a:pt x="14762" y="18712"/>
                      <a:pt x="15569" y="21600"/>
                      <a:pt x="16558" y="21600"/>
                    </a:cubicBezTo>
                    <a:cubicBezTo>
                      <a:pt x="17547" y="21600"/>
                      <a:pt x="18354" y="18712"/>
                      <a:pt x="18354" y="15169"/>
                    </a:cubicBezTo>
                    <a:cubicBezTo>
                      <a:pt x="18354" y="13464"/>
                      <a:pt x="18166" y="11916"/>
                      <a:pt x="17862" y="10763"/>
                    </a:cubicBezTo>
                    <a:cubicBezTo>
                      <a:pt x="18009" y="10883"/>
                      <a:pt x="18174" y="11007"/>
                      <a:pt x="18314" y="11126"/>
                    </a:cubicBezTo>
                    <a:lnTo>
                      <a:pt x="18314" y="11857"/>
                    </a:lnTo>
                    <a:cubicBezTo>
                      <a:pt x="18314" y="12599"/>
                      <a:pt x="18482" y="13202"/>
                      <a:pt x="18689" y="13202"/>
                    </a:cubicBezTo>
                    <a:cubicBezTo>
                      <a:pt x="18897" y="13202"/>
                      <a:pt x="19064" y="12599"/>
                      <a:pt x="19064" y="11857"/>
                    </a:cubicBezTo>
                    <a:cubicBezTo>
                      <a:pt x="19064" y="11857"/>
                      <a:pt x="19064" y="11793"/>
                      <a:pt x="19064" y="11785"/>
                    </a:cubicBezTo>
                    <a:cubicBezTo>
                      <a:pt x="20642" y="13207"/>
                      <a:pt x="21600" y="14313"/>
                      <a:pt x="21600" y="14313"/>
                    </a:cubicBezTo>
                    <a:cubicBezTo>
                      <a:pt x="21600" y="14313"/>
                      <a:pt x="21380" y="8673"/>
                      <a:pt x="21380" y="8673"/>
                    </a:cubicBezTo>
                    <a:cubicBezTo>
                      <a:pt x="21303" y="8603"/>
                      <a:pt x="20990" y="8447"/>
                      <a:pt x="20572" y="8252"/>
                    </a:cubicBezTo>
                    <a:lnTo>
                      <a:pt x="20572" y="6747"/>
                    </a:lnTo>
                    <a:lnTo>
                      <a:pt x="0" y="0"/>
                    </a:ln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36" name="iṡļîďè">
                <a:extLst>
                  <a:ext uri="{FF2B5EF4-FFF2-40B4-BE49-F238E27FC236}">
                    <a16:creationId xmlns:a16="http://schemas.microsoft.com/office/drawing/2014/main" id="{FAF5F7D4-CCAE-4D79-9738-E47C1C41CC32}"/>
                  </a:ext>
                </a:extLst>
              </p:cNvPr>
              <p:cNvSpPr/>
              <p:nvPr/>
            </p:nvSpPr>
            <p:spPr>
              <a:xfrm>
                <a:off x="4580187" y="4317991"/>
                <a:ext cx="536094" cy="536097"/>
              </a:xfrm>
              <a:custGeom>
                <a:avLst/>
                <a:gdLst/>
                <a:ahLst/>
                <a:cxnLst>
                  <a:cxn ang="0">
                    <a:pos x="wd2" y="hd2"/>
                  </a:cxn>
                  <a:cxn ang="5400000">
                    <a:pos x="wd2" y="hd2"/>
                  </a:cxn>
                  <a:cxn ang="10800000">
                    <a:pos x="wd2" y="hd2"/>
                  </a:cxn>
                  <a:cxn ang="16200000">
                    <a:pos x="wd2" y="hd2"/>
                  </a:cxn>
                </a:cxnLst>
                <a:rect l="0" t="0" r="r" b="b"/>
                <a:pathLst>
                  <a:path w="21600" h="21600" extrusionOk="0">
                    <a:moveTo>
                      <a:pt x="10804" y="21600"/>
                    </a:moveTo>
                    <a:cubicBezTo>
                      <a:pt x="16746" y="21600"/>
                      <a:pt x="21600" y="16744"/>
                      <a:pt x="21600" y="10798"/>
                    </a:cubicBezTo>
                    <a:cubicBezTo>
                      <a:pt x="21600" y="4853"/>
                      <a:pt x="16746" y="0"/>
                      <a:pt x="10804" y="0"/>
                    </a:cubicBezTo>
                    <a:cubicBezTo>
                      <a:pt x="4854" y="0"/>
                      <a:pt x="0" y="4853"/>
                      <a:pt x="0" y="10798"/>
                    </a:cubicBezTo>
                    <a:cubicBezTo>
                      <a:pt x="0" y="16744"/>
                      <a:pt x="4854" y="21600"/>
                      <a:pt x="10804" y="21600"/>
                    </a:cubicBez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37" name="isḻíḓe">
                <a:extLst>
                  <a:ext uri="{FF2B5EF4-FFF2-40B4-BE49-F238E27FC236}">
                    <a16:creationId xmlns:a16="http://schemas.microsoft.com/office/drawing/2014/main" id="{06DFC75F-82C6-4BCA-B5FB-F49A3D545271}"/>
                  </a:ext>
                </a:extLst>
              </p:cNvPr>
              <p:cNvSpPr/>
              <p:nvPr/>
            </p:nvSpPr>
            <p:spPr>
              <a:xfrm>
                <a:off x="5404746" y="3270600"/>
                <a:ext cx="1386337" cy="1386323"/>
              </a:xfrm>
              <a:prstGeom prst="ellipse">
                <a:avLst/>
              </a:pr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38" name="ïŝļiḓé">
                <a:extLst>
                  <a:ext uri="{FF2B5EF4-FFF2-40B4-BE49-F238E27FC236}">
                    <a16:creationId xmlns:a16="http://schemas.microsoft.com/office/drawing/2014/main" id="{A3E762B9-3546-488E-9D3C-ABFC64B46DDD}"/>
                  </a:ext>
                </a:extLst>
              </p:cNvPr>
              <p:cNvSpPr/>
              <p:nvPr/>
            </p:nvSpPr>
            <p:spPr>
              <a:xfrm>
                <a:off x="5441091" y="1862843"/>
                <a:ext cx="1313670" cy="2757761"/>
              </a:xfrm>
              <a:custGeom>
                <a:avLst/>
                <a:gdLst/>
                <a:ahLst/>
                <a:cxnLst>
                  <a:cxn ang="0">
                    <a:pos x="wd2" y="hd2"/>
                  </a:cxn>
                  <a:cxn ang="5400000">
                    <a:pos x="wd2" y="hd2"/>
                  </a:cxn>
                  <a:cxn ang="10800000">
                    <a:pos x="wd2" y="hd2"/>
                  </a:cxn>
                  <a:cxn ang="16200000">
                    <a:pos x="wd2" y="hd2"/>
                  </a:cxn>
                </a:cxnLst>
                <a:rect l="0" t="0" r="r" b="b"/>
                <a:pathLst>
                  <a:path w="21600" h="21600" extrusionOk="0">
                    <a:moveTo>
                      <a:pt x="10763" y="0"/>
                    </a:moveTo>
                    <a:lnTo>
                      <a:pt x="10003" y="11330"/>
                    </a:lnTo>
                    <a:cubicBezTo>
                      <a:pt x="4412" y="11525"/>
                      <a:pt x="0" y="13743"/>
                      <a:pt x="0" y="16455"/>
                    </a:cubicBezTo>
                    <a:cubicBezTo>
                      <a:pt x="0" y="19296"/>
                      <a:pt x="4836" y="21600"/>
                      <a:pt x="10800" y="21600"/>
                    </a:cubicBezTo>
                    <a:cubicBezTo>
                      <a:pt x="16764" y="21600"/>
                      <a:pt x="21600" y="19296"/>
                      <a:pt x="21600" y="16455"/>
                    </a:cubicBezTo>
                    <a:cubicBezTo>
                      <a:pt x="21600" y="13730"/>
                      <a:pt x="17147" y="11506"/>
                      <a:pt x="11520" y="11329"/>
                    </a:cubicBezTo>
                    <a:lnTo>
                      <a:pt x="10763" y="0"/>
                    </a:lnTo>
                    <a:close/>
                  </a:path>
                </a:pathLst>
              </a:custGeom>
              <a:grpFill/>
              <a:ln w="12700">
                <a:miter lim="400000"/>
              </a:ln>
            </p:spPr>
            <p:txBody>
              <a:bodyPr wrap="square" lIns="91440" tIns="45720" rIns="91440" bIns="45720" anchor="ctr">
                <a:normAutofit fontScale="625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39" name="ïšḻïḋé">
                <a:extLst>
                  <a:ext uri="{FF2B5EF4-FFF2-40B4-BE49-F238E27FC236}">
                    <a16:creationId xmlns:a16="http://schemas.microsoft.com/office/drawing/2014/main" id="{6500A36D-DA3A-4FDD-9797-6B76AD58D22A}"/>
                  </a:ext>
                </a:extLst>
              </p:cNvPr>
              <p:cNvSpPr/>
              <p:nvPr/>
            </p:nvSpPr>
            <p:spPr>
              <a:xfrm>
                <a:off x="5685828" y="3630800"/>
                <a:ext cx="847478" cy="145828"/>
              </a:xfrm>
              <a:custGeom>
                <a:avLst/>
                <a:gdLst/>
                <a:ahLst/>
                <a:cxnLst>
                  <a:cxn ang="0">
                    <a:pos x="wd2" y="hd2"/>
                  </a:cxn>
                  <a:cxn ang="5400000">
                    <a:pos x="wd2" y="hd2"/>
                  </a:cxn>
                  <a:cxn ang="10800000">
                    <a:pos x="wd2" y="hd2"/>
                  </a:cxn>
                  <a:cxn ang="16200000">
                    <a:pos x="wd2" y="hd2"/>
                  </a:cxn>
                </a:cxnLst>
                <a:rect l="0" t="0" r="r" b="b"/>
                <a:pathLst>
                  <a:path w="21600" h="21600" extrusionOk="0">
                    <a:moveTo>
                      <a:pt x="1829" y="0"/>
                    </a:moveTo>
                    <a:lnTo>
                      <a:pt x="0" y="21600"/>
                    </a:lnTo>
                    <a:lnTo>
                      <a:pt x="2860" y="21600"/>
                    </a:lnTo>
                    <a:lnTo>
                      <a:pt x="2869" y="21470"/>
                    </a:lnTo>
                    <a:lnTo>
                      <a:pt x="10262" y="21470"/>
                    </a:lnTo>
                    <a:lnTo>
                      <a:pt x="10262" y="0"/>
                    </a:lnTo>
                    <a:lnTo>
                      <a:pt x="4689" y="0"/>
                    </a:lnTo>
                    <a:lnTo>
                      <a:pt x="4328" y="0"/>
                    </a:lnTo>
                    <a:lnTo>
                      <a:pt x="1829" y="0"/>
                    </a:lnTo>
                    <a:close/>
                    <a:moveTo>
                      <a:pt x="11275" y="0"/>
                    </a:moveTo>
                    <a:lnTo>
                      <a:pt x="11275" y="21470"/>
                    </a:lnTo>
                    <a:lnTo>
                      <a:pt x="18718" y="21470"/>
                    </a:lnTo>
                    <a:cubicBezTo>
                      <a:pt x="18718" y="21470"/>
                      <a:pt x="18672" y="20791"/>
                      <a:pt x="18669" y="20744"/>
                    </a:cubicBezTo>
                    <a:lnTo>
                      <a:pt x="18740" y="21548"/>
                    </a:lnTo>
                    <a:lnTo>
                      <a:pt x="21600" y="21548"/>
                    </a:lnTo>
                    <a:lnTo>
                      <a:pt x="19637" y="0"/>
                    </a:lnTo>
                    <a:lnTo>
                      <a:pt x="17210" y="0"/>
                    </a:lnTo>
                    <a:lnTo>
                      <a:pt x="11275" y="0"/>
                    </a:ln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40" name="îşḷiḍe">
                <a:extLst>
                  <a:ext uri="{FF2B5EF4-FFF2-40B4-BE49-F238E27FC236}">
                    <a16:creationId xmlns:a16="http://schemas.microsoft.com/office/drawing/2014/main" id="{12242684-3CF1-4FBB-B696-805D96DAD248}"/>
                  </a:ext>
                </a:extLst>
              </p:cNvPr>
              <p:cNvSpPr/>
              <p:nvPr/>
            </p:nvSpPr>
            <p:spPr>
              <a:xfrm>
                <a:off x="5795745" y="3926535"/>
                <a:ext cx="604340" cy="604348"/>
              </a:xfrm>
              <a:custGeom>
                <a:avLst/>
                <a:gdLst/>
                <a:ahLst/>
                <a:cxnLst>
                  <a:cxn ang="0">
                    <a:pos x="wd2" y="hd2"/>
                  </a:cxn>
                  <a:cxn ang="5400000">
                    <a:pos x="wd2" y="hd2"/>
                  </a:cxn>
                  <a:cxn ang="10800000">
                    <a:pos x="wd2" y="hd2"/>
                  </a:cxn>
                  <a:cxn ang="16200000">
                    <a:pos x="wd2" y="hd2"/>
                  </a:cxn>
                </a:cxnLst>
                <a:rect l="0" t="0" r="r" b="b"/>
                <a:pathLst>
                  <a:path w="21600" h="21600" extrusionOk="0">
                    <a:moveTo>
                      <a:pt x="10805" y="21600"/>
                    </a:moveTo>
                    <a:cubicBezTo>
                      <a:pt x="16746" y="21600"/>
                      <a:pt x="21600" y="16744"/>
                      <a:pt x="21600" y="10798"/>
                    </a:cubicBezTo>
                    <a:cubicBezTo>
                      <a:pt x="21600" y="4853"/>
                      <a:pt x="16746" y="0"/>
                      <a:pt x="10805" y="0"/>
                    </a:cubicBezTo>
                    <a:cubicBezTo>
                      <a:pt x="4854" y="0"/>
                      <a:pt x="0" y="4853"/>
                      <a:pt x="0" y="10798"/>
                    </a:cubicBezTo>
                    <a:cubicBezTo>
                      <a:pt x="0" y="16744"/>
                      <a:pt x="4854" y="21600"/>
                      <a:pt x="10805" y="21600"/>
                    </a:cubicBez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grpSp>
        <p:grpSp>
          <p:nvGrpSpPr>
            <p:cNvPr id="15" name="ïṡ1ídé">
              <a:extLst>
                <a:ext uri="{FF2B5EF4-FFF2-40B4-BE49-F238E27FC236}">
                  <a16:creationId xmlns:a16="http://schemas.microsoft.com/office/drawing/2014/main" id="{4B01CA20-13AB-49E4-B59D-062330813950}"/>
                </a:ext>
              </a:extLst>
            </p:cNvPr>
            <p:cNvGrpSpPr/>
            <p:nvPr/>
          </p:nvGrpSpPr>
          <p:grpSpPr>
            <a:xfrm>
              <a:off x="3068141" y="2210632"/>
              <a:ext cx="6055720" cy="2149180"/>
              <a:chOff x="1792087" y="1862843"/>
              <a:chExt cx="8607826" cy="3054923"/>
            </a:xfrm>
            <a:solidFill>
              <a:srgbClr val="FFFFFF">
                <a:lumMod val="85000"/>
                <a:alpha val="40000"/>
              </a:srgbClr>
            </a:solidFill>
          </p:grpSpPr>
          <p:sp>
            <p:nvSpPr>
              <p:cNvPr id="25" name="íSļîḍê">
                <a:extLst>
                  <a:ext uri="{FF2B5EF4-FFF2-40B4-BE49-F238E27FC236}">
                    <a16:creationId xmlns:a16="http://schemas.microsoft.com/office/drawing/2014/main" id="{7C922167-8403-4342-A4B0-EE801D865B9C}"/>
                  </a:ext>
                </a:extLst>
              </p:cNvPr>
              <p:cNvSpPr/>
              <p:nvPr/>
            </p:nvSpPr>
            <p:spPr>
              <a:xfrm>
                <a:off x="6412688" y="3804462"/>
                <a:ext cx="3987225" cy="1113304"/>
              </a:xfrm>
              <a:custGeom>
                <a:avLst/>
                <a:gdLst/>
                <a:ahLst/>
                <a:cxnLst>
                  <a:cxn ang="0">
                    <a:pos x="wd2" y="hd2"/>
                  </a:cxn>
                  <a:cxn ang="5400000">
                    <a:pos x="wd2" y="hd2"/>
                  </a:cxn>
                  <a:cxn ang="10800000">
                    <a:pos x="wd2" y="hd2"/>
                  </a:cxn>
                  <a:cxn ang="16200000">
                    <a:pos x="wd2" y="hd2"/>
                  </a:cxn>
                </a:cxnLst>
                <a:rect l="0" t="0" r="r" b="b"/>
                <a:pathLst>
                  <a:path w="21600" h="20805" extrusionOk="0">
                    <a:moveTo>
                      <a:pt x="21600" y="0"/>
                    </a:moveTo>
                    <a:cubicBezTo>
                      <a:pt x="21600" y="0"/>
                      <a:pt x="21557" y="16"/>
                      <a:pt x="21556" y="16"/>
                    </a:cubicBezTo>
                    <a:lnTo>
                      <a:pt x="1027" y="6501"/>
                    </a:lnTo>
                    <a:lnTo>
                      <a:pt x="1027" y="7953"/>
                    </a:lnTo>
                    <a:cubicBezTo>
                      <a:pt x="609" y="8141"/>
                      <a:pt x="297" y="8288"/>
                      <a:pt x="220" y="8356"/>
                    </a:cubicBezTo>
                    <a:cubicBezTo>
                      <a:pt x="220" y="8356"/>
                      <a:pt x="0" y="13786"/>
                      <a:pt x="0" y="13786"/>
                    </a:cubicBezTo>
                    <a:cubicBezTo>
                      <a:pt x="0" y="13786"/>
                      <a:pt x="1161" y="12476"/>
                      <a:pt x="3080" y="10881"/>
                    </a:cubicBezTo>
                    <a:cubicBezTo>
                      <a:pt x="3080" y="11147"/>
                      <a:pt x="3080" y="11421"/>
                      <a:pt x="3080" y="11421"/>
                    </a:cubicBezTo>
                    <a:cubicBezTo>
                      <a:pt x="3080" y="12136"/>
                      <a:pt x="3249" y="12717"/>
                      <a:pt x="3456" y="12717"/>
                    </a:cubicBezTo>
                    <a:cubicBezTo>
                      <a:pt x="3663" y="12717"/>
                      <a:pt x="3831" y="12136"/>
                      <a:pt x="3831" y="11421"/>
                    </a:cubicBezTo>
                    <a:lnTo>
                      <a:pt x="3831" y="10286"/>
                    </a:lnTo>
                    <a:cubicBezTo>
                      <a:pt x="4014" y="10142"/>
                      <a:pt x="4222" y="9996"/>
                      <a:pt x="4416" y="9851"/>
                    </a:cubicBezTo>
                    <a:cubicBezTo>
                      <a:pt x="4178" y="10528"/>
                      <a:pt x="3987" y="11420"/>
                      <a:pt x="3874" y="12488"/>
                    </a:cubicBezTo>
                    <a:cubicBezTo>
                      <a:pt x="3535" y="15693"/>
                      <a:pt x="4016" y="19261"/>
                      <a:pt x="4946" y="20431"/>
                    </a:cubicBezTo>
                    <a:cubicBezTo>
                      <a:pt x="5875" y="21600"/>
                      <a:pt x="6908" y="19940"/>
                      <a:pt x="7247" y="16734"/>
                    </a:cubicBezTo>
                    <a:cubicBezTo>
                      <a:pt x="7586" y="13529"/>
                      <a:pt x="7105" y="9960"/>
                      <a:pt x="6176" y="8791"/>
                    </a:cubicBezTo>
                    <a:cubicBezTo>
                      <a:pt x="6144" y="8751"/>
                      <a:pt x="6112" y="8723"/>
                      <a:pt x="6080" y="8689"/>
                    </a:cubicBezTo>
                    <a:cubicBezTo>
                      <a:pt x="6294" y="8549"/>
                      <a:pt x="6495" y="8405"/>
                      <a:pt x="6718" y="8267"/>
                    </a:cubicBezTo>
                    <a:cubicBezTo>
                      <a:pt x="6718" y="8534"/>
                      <a:pt x="6718" y="8869"/>
                      <a:pt x="6718" y="8869"/>
                    </a:cubicBezTo>
                    <a:cubicBezTo>
                      <a:pt x="6718" y="9389"/>
                      <a:pt x="6840" y="9811"/>
                      <a:pt x="6990" y="9811"/>
                    </a:cubicBezTo>
                    <a:cubicBezTo>
                      <a:pt x="7141" y="9811"/>
                      <a:pt x="7264" y="9389"/>
                      <a:pt x="7264" y="8869"/>
                    </a:cubicBezTo>
                    <a:lnTo>
                      <a:pt x="7264" y="7973"/>
                    </a:lnTo>
                    <a:lnTo>
                      <a:pt x="7185" y="7973"/>
                    </a:lnTo>
                    <a:cubicBezTo>
                      <a:pt x="7205" y="7961"/>
                      <a:pt x="7222" y="7948"/>
                      <a:pt x="7242" y="7937"/>
                    </a:cubicBezTo>
                    <a:cubicBezTo>
                      <a:pt x="8200" y="7376"/>
                      <a:pt x="9507" y="6639"/>
                      <a:pt x="10868" y="5879"/>
                    </a:cubicBezTo>
                    <a:cubicBezTo>
                      <a:pt x="10868" y="6036"/>
                      <a:pt x="10868" y="6380"/>
                      <a:pt x="10868" y="6380"/>
                    </a:cubicBezTo>
                    <a:cubicBezTo>
                      <a:pt x="10868" y="6739"/>
                      <a:pt x="10953" y="7031"/>
                      <a:pt x="11057" y="7031"/>
                    </a:cubicBezTo>
                    <a:cubicBezTo>
                      <a:pt x="11161" y="7031"/>
                      <a:pt x="11247" y="6739"/>
                      <a:pt x="11247" y="6380"/>
                    </a:cubicBezTo>
                    <a:lnTo>
                      <a:pt x="11247" y="5758"/>
                    </a:lnTo>
                    <a:lnTo>
                      <a:pt x="11085" y="5758"/>
                    </a:lnTo>
                    <a:cubicBezTo>
                      <a:pt x="15766" y="3146"/>
                      <a:pt x="21600" y="0"/>
                      <a:pt x="21600" y="0"/>
                    </a:cubicBez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26" name="îṡḷiḓé">
                <a:extLst>
                  <a:ext uri="{FF2B5EF4-FFF2-40B4-BE49-F238E27FC236}">
                    <a16:creationId xmlns:a16="http://schemas.microsoft.com/office/drawing/2014/main" id="{77C146D3-D3B8-4DDB-8F70-631A241468BD}"/>
                  </a:ext>
                </a:extLst>
              </p:cNvPr>
              <p:cNvSpPr/>
              <p:nvPr/>
            </p:nvSpPr>
            <p:spPr>
              <a:xfrm>
                <a:off x="7170903" y="4317991"/>
                <a:ext cx="536090" cy="536097"/>
              </a:xfrm>
              <a:custGeom>
                <a:avLst/>
                <a:gdLst/>
                <a:ahLst/>
                <a:cxnLst>
                  <a:cxn ang="0">
                    <a:pos x="wd2" y="hd2"/>
                  </a:cxn>
                  <a:cxn ang="5400000">
                    <a:pos x="wd2" y="hd2"/>
                  </a:cxn>
                  <a:cxn ang="10800000">
                    <a:pos x="wd2" y="hd2"/>
                  </a:cxn>
                  <a:cxn ang="16200000">
                    <a:pos x="wd2" y="hd2"/>
                  </a:cxn>
                </a:cxnLst>
                <a:rect l="0" t="0" r="r" b="b"/>
                <a:pathLst>
                  <a:path w="21600" h="21600" extrusionOk="0">
                    <a:moveTo>
                      <a:pt x="10805" y="21600"/>
                    </a:moveTo>
                    <a:cubicBezTo>
                      <a:pt x="16746" y="21600"/>
                      <a:pt x="21600" y="16744"/>
                      <a:pt x="21600" y="10798"/>
                    </a:cubicBezTo>
                    <a:cubicBezTo>
                      <a:pt x="21600" y="4853"/>
                      <a:pt x="16746" y="0"/>
                      <a:pt x="10805" y="0"/>
                    </a:cubicBezTo>
                    <a:cubicBezTo>
                      <a:pt x="4854" y="0"/>
                      <a:pt x="0" y="4853"/>
                      <a:pt x="0" y="10798"/>
                    </a:cubicBezTo>
                    <a:cubicBezTo>
                      <a:pt x="0" y="16744"/>
                      <a:pt x="4854" y="21600"/>
                      <a:pt x="10805" y="21600"/>
                    </a:cubicBez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27" name="îšḷîḓe">
                <a:extLst>
                  <a:ext uri="{FF2B5EF4-FFF2-40B4-BE49-F238E27FC236}">
                    <a16:creationId xmlns:a16="http://schemas.microsoft.com/office/drawing/2014/main" id="{DAFD3737-B8D1-4B10-B43A-75F62A146FBE}"/>
                  </a:ext>
                </a:extLst>
              </p:cNvPr>
              <p:cNvSpPr/>
              <p:nvPr/>
            </p:nvSpPr>
            <p:spPr>
              <a:xfrm>
                <a:off x="1792087" y="3804637"/>
                <a:ext cx="3987050" cy="11130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6" y="17"/>
                    </a:lnTo>
                    <a:cubicBezTo>
                      <a:pt x="96" y="51"/>
                      <a:pt x="6152" y="3444"/>
                      <a:pt x="10869" y="6183"/>
                    </a:cubicBezTo>
                    <a:lnTo>
                      <a:pt x="10869" y="6621"/>
                    </a:lnTo>
                    <a:cubicBezTo>
                      <a:pt x="10869" y="6995"/>
                      <a:pt x="10953" y="7297"/>
                      <a:pt x="11057" y="7297"/>
                    </a:cubicBezTo>
                    <a:cubicBezTo>
                      <a:pt x="11162" y="7297"/>
                      <a:pt x="11246" y="6995"/>
                      <a:pt x="11246" y="6621"/>
                    </a:cubicBezTo>
                    <a:cubicBezTo>
                      <a:pt x="11246" y="6621"/>
                      <a:pt x="11246" y="6502"/>
                      <a:pt x="11246" y="6407"/>
                    </a:cubicBezTo>
                    <a:cubicBezTo>
                      <a:pt x="12384" y="7070"/>
                      <a:pt x="13535" y="7738"/>
                      <a:pt x="14358" y="8238"/>
                    </a:cubicBezTo>
                    <a:cubicBezTo>
                      <a:pt x="14543" y="8351"/>
                      <a:pt x="14711" y="8473"/>
                      <a:pt x="14891" y="8588"/>
                    </a:cubicBezTo>
                    <a:lnTo>
                      <a:pt x="14891" y="9207"/>
                    </a:lnTo>
                    <a:cubicBezTo>
                      <a:pt x="14891" y="9746"/>
                      <a:pt x="15013" y="10185"/>
                      <a:pt x="15164" y="10185"/>
                    </a:cubicBezTo>
                    <a:cubicBezTo>
                      <a:pt x="15315" y="10185"/>
                      <a:pt x="15436" y="9746"/>
                      <a:pt x="15436" y="9207"/>
                    </a:cubicBezTo>
                    <a:cubicBezTo>
                      <a:pt x="15436" y="9207"/>
                      <a:pt x="15436" y="9051"/>
                      <a:pt x="15436" y="8945"/>
                    </a:cubicBezTo>
                    <a:cubicBezTo>
                      <a:pt x="15584" y="9045"/>
                      <a:pt x="15714" y="9147"/>
                      <a:pt x="15858" y="9247"/>
                    </a:cubicBezTo>
                    <a:cubicBezTo>
                      <a:pt x="15215" y="10228"/>
                      <a:pt x="14762" y="12514"/>
                      <a:pt x="14762" y="15169"/>
                    </a:cubicBezTo>
                    <a:cubicBezTo>
                      <a:pt x="14762" y="18712"/>
                      <a:pt x="15569" y="21600"/>
                      <a:pt x="16558" y="21600"/>
                    </a:cubicBezTo>
                    <a:cubicBezTo>
                      <a:pt x="17547" y="21600"/>
                      <a:pt x="18354" y="18712"/>
                      <a:pt x="18354" y="15169"/>
                    </a:cubicBezTo>
                    <a:cubicBezTo>
                      <a:pt x="18354" y="13464"/>
                      <a:pt x="18166" y="11916"/>
                      <a:pt x="17862" y="10763"/>
                    </a:cubicBezTo>
                    <a:cubicBezTo>
                      <a:pt x="18009" y="10883"/>
                      <a:pt x="18174" y="11007"/>
                      <a:pt x="18314" y="11126"/>
                    </a:cubicBezTo>
                    <a:lnTo>
                      <a:pt x="18314" y="11857"/>
                    </a:lnTo>
                    <a:cubicBezTo>
                      <a:pt x="18314" y="12599"/>
                      <a:pt x="18482" y="13202"/>
                      <a:pt x="18689" y="13202"/>
                    </a:cubicBezTo>
                    <a:cubicBezTo>
                      <a:pt x="18897" y="13202"/>
                      <a:pt x="19064" y="12599"/>
                      <a:pt x="19064" y="11857"/>
                    </a:cubicBezTo>
                    <a:cubicBezTo>
                      <a:pt x="19064" y="11857"/>
                      <a:pt x="19064" y="11793"/>
                      <a:pt x="19064" y="11785"/>
                    </a:cubicBezTo>
                    <a:cubicBezTo>
                      <a:pt x="20642" y="13207"/>
                      <a:pt x="21600" y="14313"/>
                      <a:pt x="21600" y="14313"/>
                    </a:cubicBezTo>
                    <a:cubicBezTo>
                      <a:pt x="21600" y="14313"/>
                      <a:pt x="21380" y="8673"/>
                      <a:pt x="21380" y="8673"/>
                    </a:cubicBezTo>
                    <a:cubicBezTo>
                      <a:pt x="21303" y="8603"/>
                      <a:pt x="20990" y="8447"/>
                      <a:pt x="20572" y="8252"/>
                    </a:cubicBezTo>
                    <a:lnTo>
                      <a:pt x="20572" y="6747"/>
                    </a:lnTo>
                    <a:lnTo>
                      <a:pt x="0" y="0"/>
                    </a:ln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28" name="iṧlíďè">
                <a:extLst>
                  <a:ext uri="{FF2B5EF4-FFF2-40B4-BE49-F238E27FC236}">
                    <a16:creationId xmlns:a16="http://schemas.microsoft.com/office/drawing/2014/main" id="{AAB9E426-4AA4-4ACA-BD53-AF6E95708AC7}"/>
                  </a:ext>
                </a:extLst>
              </p:cNvPr>
              <p:cNvSpPr/>
              <p:nvPr/>
            </p:nvSpPr>
            <p:spPr>
              <a:xfrm>
                <a:off x="4580187" y="4317991"/>
                <a:ext cx="536094" cy="536097"/>
              </a:xfrm>
              <a:custGeom>
                <a:avLst/>
                <a:gdLst/>
                <a:ahLst/>
                <a:cxnLst>
                  <a:cxn ang="0">
                    <a:pos x="wd2" y="hd2"/>
                  </a:cxn>
                  <a:cxn ang="5400000">
                    <a:pos x="wd2" y="hd2"/>
                  </a:cxn>
                  <a:cxn ang="10800000">
                    <a:pos x="wd2" y="hd2"/>
                  </a:cxn>
                  <a:cxn ang="16200000">
                    <a:pos x="wd2" y="hd2"/>
                  </a:cxn>
                </a:cxnLst>
                <a:rect l="0" t="0" r="r" b="b"/>
                <a:pathLst>
                  <a:path w="21600" h="21600" extrusionOk="0">
                    <a:moveTo>
                      <a:pt x="10804" y="21600"/>
                    </a:moveTo>
                    <a:cubicBezTo>
                      <a:pt x="16746" y="21600"/>
                      <a:pt x="21600" y="16744"/>
                      <a:pt x="21600" y="10798"/>
                    </a:cubicBezTo>
                    <a:cubicBezTo>
                      <a:pt x="21600" y="4853"/>
                      <a:pt x="16746" y="0"/>
                      <a:pt x="10804" y="0"/>
                    </a:cubicBezTo>
                    <a:cubicBezTo>
                      <a:pt x="4854" y="0"/>
                      <a:pt x="0" y="4853"/>
                      <a:pt x="0" y="10798"/>
                    </a:cubicBezTo>
                    <a:cubicBezTo>
                      <a:pt x="0" y="16744"/>
                      <a:pt x="4854" y="21600"/>
                      <a:pt x="10804" y="21600"/>
                    </a:cubicBez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29" name="ïś1iďê">
                <a:extLst>
                  <a:ext uri="{FF2B5EF4-FFF2-40B4-BE49-F238E27FC236}">
                    <a16:creationId xmlns:a16="http://schemas.microsoft.com/office/drawing/2014/main" id="{EC1789D0-7A78-4F17-8B88-A062A18B17AD}"/>
                  </a:ext>
                </a:extLst>
              </p:cNvPr>
              <p:cNvSpPr/>
              <p:nvPr/>
            </p:nvSpPr>
            <p:spPr>
              <a:xfrm>
                <a:off x="5404746" y="3270600"/>
                <a:ext cx="1386337" cy="1386323"/>
              </a:xfrm>
              <a:prstGeom prst="ellipse">
                <a:avLst/>
              </a:pr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30" name="îsļïďé">
                <a:extLst>
                  <a:ext uri="{FF2B5EF4-FFF2-40B4-BE49-F238E27FC236}">
                    <a16:creationId xmlns:a16="http://schemas.microsoft.com/office/drawing/2014/main" id="{B55E1355-0231-4F02-B63D-EA380A626F28}"/>
                  </a:ext>
                </a:extLst>
              </p:cNvPr>
              <p:cNvSpPr/>
              <p:nvPr/>
            </p:nvSpPr>
            <p:spPr>
              <a:xfrm>
                <a:off x="5441091" y="1862843"/>
                <a:ext cx="1313670" cy="2757761"/>
              </a:xfrm>
              <a:custGeom>
                <a:avLst/>
                <a:gdLst/>
                <a:ahLst/>
                <a:cxnLst>
                  <a:cxn ang="0">
                    <a:pos x="wd2" y="hd2"/>
                  </a:cxn>
                  <a:cxn ang="5400000">
                    <a:pos x="wd2" y="hd2"/>
                  </a:cxn>
                  <a:cxn ang="10800000">
                    <a:pos x="wd2" y="hd2"/>
                  </a:cxn>
                  <a:cxn ang="16200000">
                    <a:pos x="wd2" y="hd2"/>
                  </a:cxn>
                </a:cxnLst>
                <a:rect l="0" t="0" r="r" b="b"/>
                <a:pathLst>
                  <a:path w="21600" h="21600" extrusionOk="0">
                    <a:moveTo>
                      <a:pt x="10763" y="0"/>
                    </a:moveTo>
                    <a:lnTo>
                      <a:pt x="10003" y="11330"/>
                    </a:lnTo>
                    <a:cubicBezTo>
                      <a:pt x="4412" y="11525"/>
                      <a:pt x="0" y="13743"/>
                      <a:pt x="0" y="16455"/>
                    </a:cubicBezTo>
                    <a:cubicBezTo>
                      <a:pt x="0" y="19296"/>
                      <a:pt x="4836" y="21600"/>
                      <a:pt x="10800" y="21600"/>
                    </a:cubicBezTo>
                    <a:cubicBezTo>
                      <a:pt x="16764" y="21600"/>
                      <a:pt x="21600" y="19296"/>
                      <a:pt x="21600" y="16455"/>
                    </a:cubicBezTo>
                    <a:cubicBezTo>
                      <a:pt x="21600" y="13730"/>
                      <a:pt x="17147" y="11506"/>
                      <a:pt x="11520" y="11329"/>
                    </a:cubicBezTo>
                    <a:lnTo>
                      <a:pt x="10763" y="0"/>
                    </a:lnTo>
                    <a:close/>
                  </a:path>
                </a:pathLst>
              </a:custGeom>
              <a:grpFill/>
              <a:ln w="12700">
                <a:miter lim="400000"/>
              </a:ln>
            </p:spPr>
            <p:txBody>
              <a:bodyPr wrap="square" lIns="91440" tIns="45720" rIns="91440" bIns="45720" anchor="ctr">
                <a:normAutofit fontScale="625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31" name="îṩlïḍè">
                <a:extLst>
                  <a:ext uri="{FF2B5EF4-FFF2-40B4-BE49-F238E27FC236}">
                    <a16:creationId xmlns:a16="http://schemas.microsoft.com/office/drawing/2014/main" id="{A5FC9DFE-717B-43C4-B766-92AA8EEA5459}"/>
                  </a:ext>
                </a:extLst>
              </p:cNvPr>
              <p:cNvSpPr/>
              <p:nvPr/>
            </p:nvSpPr>
            <p:spPr>
              <a:xfrm>
                <a:off x="5685828" y="3630800"/>
                <a:ext cx="847478" cy="145828"/>
              </a:xfrm>
              <a:custGeom>
                <a:avLst/>
                <a:gdLst/>
                <a:ahLst/>
                <a:cxnLst>
                  <a:cxn ang="0">
                    <a:pos x="wd2" y="hd2"/>
                  </a:cxn>
                  <a:cxn ang="5400000">
                    <a:pos x="wd2" y="hd2"/>
                  </a:cxn>
                  <a:cxn ang="10800000">
                    <a:pos x="wd2" y="hd2"/>
                  </a:cxn>
                  <a:cxn ang="16200000">
                    <a:pos x="wd2" y="hd2"/>
                  </a:cxn>
                </a:cxnLst>
                <a:rect l="0" t="0" r="r" b="b"/>
                <a:pathLst>
                  <a:path w="21600" h="21600" extrusionOk="0">
                    <a:moveTo>
                      <a:pt x="1829" y="0"/>
                    </a:moveTo>
                    <a:lnTo>
                      <a:pt x="0" y="21600"/>
                    </a:lnTo>
                    <a:lnTo>
                      <a:pt x="2860" y="21600"/>
                    </a:lnTo>
                    <a:lnTo>
                      <a:pt x="2869" y="21470"/>
                    </a:lnTo>
                    <a:lnTo>
                      <a:pt x="10262" y="21470"/>
                    </a:lnTo>
                    <a:lnTo>
                      <a:pt x="10262" y="0"/>
                    </a:lnTo>
                    <a:lnTo>
                      <a:pt x="4689" y="0"/>
                    </a:lnTo>
                    <a:lnTo>
                      <a:pt x="4328" y="0"/>
                    </a:lnTo>
                    <a:lnTo>
                      <a:pt x="1829" y="0"/>
                    </a:lnTo>
                    <a:close/>
                    <a:moveTo>
                      <a:pt x="11275" y="0"/>
                    </a:moveTo>
                    <a:lnTo>
                      <a:pt x="11275" y="21470"/>
                    </a:lnTo>
                    <a:lnTo>
                      <a:pt x="18718" y="21470"/>
                    </a:lnTo>
                    <a:cubicBezTo>
                      <a:pt x="18718" y="21470"/>
                      <a:pt x="18672" y="20791"/>
                      <a:pt x="18669" y="20744"/>
                    </a:cubicBezTo>
                    <a:lnTo>
                      <a:pt x="18740" y="21548"/>
                    </a:lnTo>
                    <a:lnTo>
                      <a:pt x="21600" y="21548"/>
                    </a:lnTo>
                    <a:lnTo>
                      <a:pt x="19637" y="0"/>
                    </a:lnTo>
                    <a:lnTo>
                      <a:pt x="17210" y="0"/>
                    </a:lnTo>
                    <a:lnTo>
                      <a:pt x="11275" y="0"/>
                    </a:ln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32" name="ïṧlíḍè">
                <a:extLst>
                  <a:ext uri="{FF2B5EF4-FFF2-40B4-BE49-F238E27FC236}">
                    <a16:creationId xmlns:a16="http://schemas.microsoft.com/office/drawing/2014/main" id="{4F22A2F5-5196-49A5-A334-6916C80B07D0}"/>
                  </a:ext>
                </a:extLst>
              </p:cNvPr>
              <p:cNvSpPr/>
              <p:nvPr/>
            </p:nvSpPr>
            <p:spPr>
              <a:xfrm>
                <a:off x="5795745" y="3926535"/>
                <a:ext cx="604340" cy="604348"/>
              </a:xfrm>
              <a:custGeom>
                <a:avLst/>
                <a:gdLst/>
                <a:ahLst/>
                <a:cxnLst>
                  <a:cxn ang="0">
                    <a:pos x="wd2" y="hd2"/>
                  </a:cxn>
                  <a:cxn ang="5400000">
                    <a:pos x="wd2" y="hd2"/>
                  </a:cxn>
                  <a:cxn ang="10800000">
                    <a:pos x="wd2" y="hd2"/>
                  </a:cxn>
                  <a:cxn ang="16200000">
                    <a:pos x="wd2" y="hd2"/>
                  </a:cxn>
                </a:cxnLst>
                <a:rect l="0" t="0" r="r" b="b"/>
                <a:pathLst>
                  <a:path w="21600" h="21600" extrusionOk="0">
                    <a:moveTo>
                      <a:pt x="10805" y="21600"/>
                    </a:moveTo>
                    <a:cubicBezTo>
                      <a:pt x="16746" y="21600"/>
                      <a:pt x="21600" y="16744"/>
                      <a:pt x="21600" y="10798"/>
                    </a:cubicBezTo>
                    <a:cubicBezTo>
                      <a:pt x="21600" y="4853"/>
                      <a:pt x="16746" y="0"/>
                      <a:pt x="10805" y="0"/>
                    </a:cubicBezTo>
                    <a:cubicBezTo>
                      <a:pt x="4854" y="0"/>
                      <a:pt x="0" y="4853"/>
                      <a:pt x="0" y="10798"/>
                    </a:cubicBezTo>
                    <a:cubicBezTo>
                      <a:pt x="0" y="16744"/>
                      <a:pt x="4854" y="21600"/>
                      <a:pt x="10805" y="21600"/>
                    </a:cubicBezTo>
                    <a:close/>
                  </a:path>
                </a:pathLst>
              </a:custGeom>
              <a:grp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grpSp>
        <p:grpSp>
          <p:nvGrpSpPr>
            <p:cNvPr id="16" name="îšḷïḓè">
              <a:extLst>
                <a:ext uri="{FF2B5EF4-FFF2-40B4-BE49-F238E27FC236}">
                  <a16:creationId xmlns:a16="http://schemas.microsoft.com/office/drawing/2014/main" id="{28A6DCE0-639A-4A84-8BF6-B643AE638869}"/>
                </a:ext>
              </a:extLst>
            </p:cNvPr>
            <p:cNvGrpSpPr/>
            <p:nvPr/>
          </p:nvGrpSpPr>
          <p:grpSpPr>
            <a:xfrm>
              <a:off x="3145410" y="2349896"/>
              <a:ext cx="6055720" cy="2149184"/>
              <a:chOff x="1792087" y="1862838"/>
              <a:chExt cx="8607826" cy="3054928"/>
            </a:xfrm>
          </p:grpSpPr>
          <p:sp>
            <p:nvSpPr>
              <p:cNvPr id="17" name="îš1îďé">
                <a:extLst>
                  <a:ext uri="{FF2B5EF4-FFF2-40B4-BE49-F238E27FC236}">
                    <a16:creationId xmlns:a16="http://schemas.microsoft.com/office/drawing/2014/main" id="{536AA374-7B8F-4A50-933B-4D653352C07F}"/>
                  </a:ext>
                </a:extLst>
              </p:cNvPr>
              <p:cNvSpPr/>
              <p:nvPr/>
            </p:nvSpPr>
            <p:spPr>
              <a:xfrm>
                <a:off x="6412688" y="3804462"/>
                <a:ext cx="3987225" cy="1113304"/>
              </a:xfrm>
              <a:custGeom>
                <a:avLst/>
                <a:gdLst/>
                <a:ahLst/>
                <a:cxnLst>
                  <a:cxn ang="0">
                    <a:pos x="wd2" y="hd2"/>
                  </a:cxn>
                  <a:cxn ang="5400000">
                    <a:pos x="wd2" y="hd2"/>
                  </a:cxn>
                  <a:cxn ang="10800000">
                    <a:pos x="wd2" y="hd2"/>
                  </a:cxn>
                  <a:cxn ang="16200000">
                    <a:pos x="wd2" y="hd2"/>
                  </a:cxn>
                </a:cxnLst>
                <a:rect l="0" t="0" r="r" b="b"/>
                <a:pathLst>
                  <a:path w="21600" h="20805" extrusionOk="0">
                    <a:moveTo>
                      <a:pt x="21600" y="0"/>
                    </a:moveTo>
                    <a:cubicBezTo>
                      <a:pt x="21600" y="0"/>
                      <a:pt x="21557" y="16"/>
                      <a:pt x="21556" y="16"/>
                    </a:cubicBezTo>
                    <a:lnTo>
                      <a:pt x="1027" y="6501"/>
                    </a:lnTo>
                    <a:lnTo>
                      <a:pt x="1027" y="7953"/>
                    </a:lnTo>
                    <a:cubicBezTo>
                      <a:pt x="609" y="8141"/>
                      <a:pt x="297" y="8288"/>
                      <a:pt x="220" y="8356"/>
                    </a:cubicBezTo>
                    <a:cubicBezTo>
                      <a:pt x="220" y="8356"/>
                      <a:pt x="0" y="13786"/>
                      <a:pt x="0" y="13786"/>
                    </a:cubicBezTo>
                    <a:cubicBezTo>
                      <a:pt x="0" y="13786"/>
                      <a:pt x="1161" y="12476"/>
                      <a:pt x="3080" y="10881"/>
                    </a:cubicBezTo>
                    <a:cubicBezTo>
                      <a:pt x="3080" y="11147"/>
                      <a:pt x="3080" y="11421"/>
                      <a:pt x="3080" y="11421"/>
                    </a:cubicBezTo>
                    <a:cubicBezTo>
                      <a:pt x="3080" y="12136"/>
                      <a:pt x="3249" y="12717"/>
                      <a:pt x="3456" y="12717"/>
                    </a:cubicBezTo>
                    <a:cubicBezTo>
                      <a:pt x="3663" y="12717"/>
                      <a:pt x="3831" y="12136"/>
                      <a:pt x="3831" y="11421"/>
                    </a:cubicBezTo>
                    <a:lnTo>
                      <a:pt x="3831" y="10286"/>
                    </a:lnTo>
                    <a:cubicBezTo>
                      <a:pt x="4014" y="10142"/>
                      <a:pt x="4222" y="9996"/>
                      <a:pt x="4416" y="9851"/>
                    </a:cubicBezTo>
                    <a:cubicBezTo>
                      <a:pt x="4178" y="10528"/>
                      <a:pt x="3987" y="11420"/>
                      <a:pt x="3874" y="12488"/>
                    </a:cubicBezTo>
                    <a:cubicBezTo>
                      <a:pt x="3535" y="15693"/>
                      <a:pt x="4016" y="19261"/>
                      <a:pt x="4946" y="20431"/>
                    </a:cubicBezTo>
                    <a:cubicBezTo>
                      <a:pt x="5875" y="21600"/>
                      <a:pt x="6908" y="19940"/>
                      <a:pt x="7247" y="16734"/>
                    </a:cubicBezTo>
                    <a:cubicBezTo>
                      <a:pt x="7586" y="13529"/>
                      <a:pt x="7105" y="9960"/>
                      <a:pt x="6176" y="8791"/>
                    </a:cubicBezTo>
                    <a:cubicBezTo>
                      <a:pt x="6144" y="8751"/>
                      <a:pt x="6112" y="8723"/>
                      <a:pt x="6080" y="8689"/>
                    </a:cubicBezTo>
                    <a:cubicBezTo>
                      <a:pt x="6294" y="8549"/>
                      <a:pt x="6495" y="8405"/>
                      <a:pt x="6718" y="8267"/>
                    </a:cubicBezTo>
                    <a:cubicBezTo>
                      <a:pt x="6718" y="8534"/>
                      <a:pt x="6718" y="8869"/>
                      <a:pt x="6718" y="8869"/>
                    </a:cubicBezTo>
                    <a:cubicBezTo>
                      <a:pt x="6718" y="9389"/>
                      <a:pt x="6840" y="9811"/>
                      <a:pt x="6990" y="9811"/>
                    </a:cubicBezTo>
                    <a:cubicBezTo>
                      <a:pt x="7141" y="9811"/>
                      <a:pt x="7264" y="9389"/>
                      <a:pt x="7264" y="8869"/>
                    </a:cubicBezTo>
                    <a:lnTo>
                      <a:pt x="7264" y="7973"/>
                    </a:lnTo>
                    <a:lnTo>
                      <a:pt x="7185" y="7973"/>
                    </a:lnTo>
                    <a:cubicBezTo>
                      <a:pt x="7205" y="7961"/>
                      <a:pt x="7222" y="7948"/>
                      <a:pt x="7242" y="7937"/>
                    </a:cubicBezTo>
                    <a:cubicBezTo>
                      <a:pt x="8200" y="7376"/>
                      <a:pt x="9507" y="6639"/>
                      <a:pt x="10868" y="5879"/>
                    </a:cubicBezTo>
                    <a:cubicBezTo>
                      <a:pt x="10868" y="6036"/>
                      <a:pt x="10868" y="6380"/>
                      <a:pt x="10868" y="6380"/>
                    </a:cubicBezTo>
                    <a:cubicBezTo>
                      <a:pt x="10868" y="6739"/>
                      <a:pt x="10953" y="7031"/>
                      <a:pt x="11057" y="7031"/>
                    </a:cubicBezTo>
                    <a:cubicBezTo>
                      <a:pt x="11161" y="7031"/>
                      <a:pt x="11247" y="6739"/>
                      <a:pt x="11247" y="6380"/>
                    </a:cubicBezTo>
                    <a:lnTo>
                      <a:pt x="11247" y="5758"/>
                    </a:lnTo>
                    <a:lnTo>
                      <a:pt x="11085" y="5758"/>
                    </a:lnTo>
                    <a:cubicBezTo>
                      <a:pt x="15766" y="3146"/>
                      <a:pt x="21600" y="0"/>
                      <a:pt x="21600" y="0"/>
                    </a:cubicBezTo>
                    <a:close/>
                  </a:path>
                </a:pathLst>
              </a:custGeom>
              <a:solidFill>
                <a:srgbClr val="003F7B"/>
              </a:solid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18" name="ïS1íḓe">
                <a:extLst>
                  <a:ext uri="{FF2B5EF4-FFF2-40B4-BE49-F238E27FC236}">
                    <a16:creationId xmlns:a16="http://schemas.microsoft.com/office/drawing/2014/main" id="{B68B0B16-464D-4321-82D0-CE0DD7583DC4}"/>
                  </a:ext>
                </a:extLst>
              </p:cNvPr>
              <p:cNvSpPr/>
              <p:nvPr/>
            </p:nvSpPr>
            <p:spPr>
              <a:xfrm>
                <a:off x="7170903" y="4317991"/>
                <a:ext cx="536090" cy="536097"/>
              </a:xfrm>
              <a:custGeom>
                <a:avLst/>
                <a:gdLst/>
                <a:ahLst/>
                <a:cxnLst>
                  <a:cxn ang="0">
                    <a:pos x="wd2" y="hd2"/>
                  </a:cxn>
                  <a:cxn ang="5400000">
                    <a:pos x="wd2" y="hd2"/>
                  </a:cxn>
                  <a:cxn ang="10800000">
                    <a:pos x="wd2" y="hd2"/>
                  </a:cxn>
                  <a:cxn ang="16200000">
                    <a:pos x="wd2" y="hd2"/>
                  </a:cxn>
                </a:cxnLst>
                <a:rect l="0" t="0" r="r" b="b"/>
                <a:pathLst>
                  <a:path w="21600" h="21600" extrusionOk="0">
                    <a:moveTo>
                      <a:pt x="10805" y="21600"/>
                    </a:moveTo>
                    <a:cubicBezTo>
                      <a:pt x="16746" y="21600"/>
                      <a:pt x="21600" y="16744"/>
                      <a:pt x="21600" y="10798"/>
                    </a:cubicBezTo>
                    <a:cubicBezTo>
                      <a:pt x="21600" y="4853"/>
                      <a:pt x="16746" y="0"/>
                      <a:pt x="10805" y="0"/>
                    </a:cubicBezTo>
                    <a:cubicBezTo>
                      <a:pt x="4854" y="0"/>
                      <a:pt x="0" y="4853"/>
                      <a:pt x="0" y="10798"/>
                    </a:cubicBezTo>
                    <a:cubicBezTo>
                      <a:pt x="0" y="16744"/>
                      <a:pt x="4854" y="21600"/>
                      <a:pt x="10805" y="21600"/>
                    </a:cubicBezTo>
                    <a:close/>
                  </a:path>
                </a:pathLst>
              </a:custGeom>
              <a:solidFill>
                <a:srgbClr val="FFFFFF"/>
              </a:solid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19" name="îṣľïḑé">
                <a:extLst>
                  <a:ext uri="{FF2B5EF4-FFF2-40B4-BE49-F238E27FC236}">
                    <a16:creationId xmlns:a16="http://schemas.microsoft.com/office/drawing/2014/main" id="{712F65D8-0777-4C57-ACF5-0B5E5D508732}"/>
                  </a:ext>
                </a:extLst>
              </p:cNvPr>
              <p:cNvSpPr/>
              <p:nvPr/>
            </p:nvSpPr>
            <p:spPr>
              <a:xfrm>
                <a:off x="1792087" y="3804637"/>
                <a:ext cx="3987050" cy="11130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6" y="17"/>
                    </a:lnTo>
                    <a:cubicBezTo>
                      <a:pt x="96" y="51"/>
                      <a:pt x="6152" y="3444"/>
                      <a:pt x="10869" y="6183"/>
                    </a:cubicBezTo>
                    <a:lnTo>
                      <a:pt x="10869" y="6621"/>
                    </a:lnTo>
                    <a:cubicBezTo>
                      <a:pt x="10869" y="6995"/>
                      <a:pt x="10953" y="7297"/>
                      <a:pt x="11057" y="7297"/>
                    </a:cubicBezTo>
                    <a:cubicBezTo>
                      <a:pt x="11162" y="7297"/>
                      <a:pt x="11246" y="6995"/>
                      <a:pt x="11246" y="6621"/>
                    </a:cubicBezTo>
                    <a:cubicBezTo>
                      <a:pt x="11246" y="6621"/>
                      <a:pt x="11246" y="6502"/>
                      <a:pt x="11246" y="6407"/>
                    </a:cubicBezTo>
                    <a:cubicBezTo>
                      <a:pt x="12384" y="7070"/>
                      <a:pt x="13535" y="7738"/>
                      <a:pt x="14358" y="8238"/>
                    </a:cubicBezTo>
                    <a:cubicBezTo>
                      <a:pt x="14543" y="8351"/>
                      <a:pt x="14711" y="8473"/>
                      <a:pt x="14891" y="8588"/>
                    </a:cubicBezTo>
                    <a:lnTo>
                      <a:pt x="14891" y="9207"/>
                    </a:lnTo>
                    <a:cubicBezTo>
                      <a:pt x="14891" y="9746"/>
                      <a:pt x="15013" y="10185"/>
                      <a:pt x="15164" y="10185"/>
                    </a:cubicBezTo>
                    <a:cubicBezTo>
                      <a:pt x="15315" y="10185"/>
                      <a:pt x="15436" y="9746"/>
                      <a:pt x="15436" y="9207"/>
                    </a:cubicBezTo>
                    <a:cubicBezTo>
                      <a:pt x="15436" y="9207"/>
                      <a:pt x="15436" y="9051"/>
                      <a:pt x="15436" y="8945"/>
                    </a:cubicBezTo>
                    <a:cubicBezTo>
                      <a:pt x="15584" y="9045"/>
                      <a:pt x="15714" y="9147"/>
                      <a:pt x="15858" y="9247"/>
                    </a:cubicBezTo>
                    <a:cubicBezTo>
                      <a:pt x="15215" y="10228"/>
                      <a:pt x="14762" y="12514"/>
                      <a:pt x="14762" y="15169"/>
                    </a:cubicBezTo>
                    <a:cubicBezTo>
                      <a:pt x="14762" y="18712"/>
                      <a:pt x="15569" y="21600"/>
                      <a:pt x="16558" y="21600"/>
                    </a:cubicBezTo>
                    <a:cubicBezTo>
                      <a:pt x="17547" y="21600"/>
                      <a:pt x="18354" y="18712"/>
                      <a:pt x="18354" y="15169"/>
                    </a:cubicBezTo>
                    <a:cubicBezTo>
                      <a:pt x="18354" y="13464"/>
                      <a:pt x="18166" y="11916"/>
                      <a:pt x="17862" y="10763"/>
                    </a:cubicBezTo>
                    <a:cubicBezTo>
                      <a:pt x="18009" y="10883"/>
                      <a:pt x="18174" y="11007"/>
                      <a:pt x="18314" y="11126"/>
                    </a:cubicBezTo>
                    <a:lnTo>
                      <a:pt x="18314" y="11857"/>
                    </a:lnTo>
                    <a:cubicBezTo>
                      <a:pt x="18314" y="12599"/>
                      <a:pt x="18482" y="13202"/>
                      <a:pt x="18689" y="13202"/>
                    </a:cubicBezTo>
                    <a:cubicBezTo>
                      <a:pt x="18897" y="13202"/>
                      <a:pt x="19064" y="12599"/>
                      <a:pt x="19064" y="11857"/>
                    </a:cubicBezTo>
                    <a:cubicBezTo>
                      <a:pt x="19064" y="11857"/>
                      <a:pt x="19064" y="11793"/>
                      <a:pt x="19064" y="11785"/>
                    </a:cubicBezTo>
                    <a:cubicBezTo>
                      <a:pt x="20642" y="13207"/>
                      <a:pt x="21600" y="14313"/>
                      <a:pt x="21600" y="14313"/>
                    </a:cubicBezTo>
                    <a:cubicBezTo>
                      <a:pt x="21600" y="14313"/>
                      <a:pt x="21380" y="8673"/>
                      <a:pt x="21380" y="8673"/>
                    </a:cubicBezTo>
                    <a:cubicBezTo>
                      <a:pt x="21303" y="8603"/>
                      <a:pt x="20990" y="8447"/>
                      <a:pt x="20572" y="8252"/>
                    </a:cubicBezTo>
                    <a:lnTo>
                      <a:pt x="20572" y="6747"/>
                    </a:lnTo>
                    <a:lnTo>
                      <a:pt x="0" y="0"/>
                    </a:lnTo>
                    <a:close/>
                  </a:path>
                </a:pathLst>
              </a:custGeom>
              <a:solidFill>
                <a:srgbClr val="003F7B"/>
              </a:solid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20" name="ïŝḻidè">
                <a:extLst>
                  <a:ext uri="{FF2B5EF4-FFF2-40B4-BE49-F238E27FC236}">
                    <a16:creationId xmlns:a16="http://schemas.microsoft.com/office/drawing/2014/main" id="{93B0C301-A687-45F7-A70E-824E96963C2E}"/>
                  </a:ext>
                </a:extLst>
              </p:cNvPr>
              <p:cNvSpPr/>
              <p:nvPr/>
            </p:nvSpPr>
            <p:spPr>
              <a:xfrm>
                <a:off x="4580187" y="4317991"/>
                <a:ext cx="536094" cy="536097"/>
              </a:xfrm>
              <a:custGeom>
                <a:avLst/>
                <a:gdLst/>
                <a:ahLst/>
                <a:cxnLst>
                  <a:cxn ang="0">
                    <a:pos x="wd2" y="hd2"/>
                  </a:cxn>
                  <a:cxn ang="5400000">
                    <a:pos x="wd2" y="hd2"/>
                  </a:cxn>
                  <a:cxn ang="10800000">
                    <a:pos x="wd2" y="hd2"/>
                  </a:cxn>
                  <a:cxn ang="16200000">
                    <a:pos x="wd2" y="hd2"/>
                  </a:cxn>
                </a:cxnLst>
                <a:rect l="0" t="0" r="r" b="b"/>
                <a:pathLst>
                  <a:path w="21600" h="21600" extrusionOk="0">
                    <a:moveTo>
                      <a:pt x="10804" y="21600"/>
                    </a:moveTo>
                    <a:cubicBezTo>
                      <a:pt x="16746" y="21600"/>
                      <a:pt x="21600" y="16744"/>
                      <a:pt x="21600" y="10798"/>
                    </a:cubicBezTo>
                    <a:cubicBezTo>
                      <a:pt x="21600" y="4853"/>
                      <a:pt x="16746" y="0"/>
                      <a:pt x="10804" y="0"/>
                    </a:cubicBezTo>
                    <a:cubicBezTo>
                      <a:pt x="4854" y="0"/>
                      <a:pt x="0" y="4853"/>
                      <a:pt x="0" y="10798"/>
                    </a:cubicBezTo>
                    <a:cubicBezTo>
                      <a:pt x="0" y="16744"/>
                      <a:pt x="4854" y="21600"/>
                      <a:pt x="10804" y="21600"/>
                    </a:cubicBezTo>
                    <a:close/>
                  </a:path>
                </a:pathLst>
              </a:custGeom>
              <a:solidFill>
                <a:srgbClr val="FFFFFF"/>
              </a:solid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21" name="iṡľïḑe">
                <a:extLst>
                  <a:ext uri="{FF2B5EF4-FFF2-40B4-BE49-F238E27FC236}">
                    <a16:creationId xmlns:a16="http://schemas.microsoft.com/office/drawing/2014/main" id="{A7A830DE-6E2A-4038-8330-16E63D1DCEF2}"/>
                  </a:ext>
                </a:extLst>
              </p:cNvPr>
              <p:cNvSpPr/>
              <p:nvPr/>
            </p:nvSpPr>
            <p:spPr>
              <a:xfrm>
                <a:off x="5404746" y="3270600"/>
                <a:ext cx="1386337" cy="1386323"/>
              </a:xfrm>
              <a:prstGeom prst="ellipse">
                <a:avLst/>
              </a:prstGeom>
              <a:solidFill>
                <a:srgbClr val="FFFFFF"/>
              </a:solid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22" name="iṩḻîḋe">
                <a:extLst>
                  <a:ext uri="{FF2B5EF4-FFF2-40B4-BE49-F238E27FC236}">
                    <a16:creationId xmlns:a16="http://schemas.microsoft.com/office/drawing/2014/main" id="{9457BC17-EDB9-4D26-82BC-0EE3E88D5156}"/>
                  </a:ext>
                </a:extLst>
              </p:cNvPr>
              <p:cNvSpPr/>
              <p:nvPr/>
            </p:nvSpPr>
            <p:spPr>
              <a:xfrm>
                <a:off x="5441090" y="1862838"/>
                <a:ext cx="1313670" cy="2757763"/>
              </a:xfrm>
              <a:custGeom>
                <a:avLst/>
                <a:gdLst/>
                <a:ahLst/>
                <a:cxnLst>
                  <a:cxn ang="0">
                    <a:pos x="wd2" y="hd2"/>
                  </a:cxn>
                  <a:cxn ang="5400000">
                    <a:pos x="wd2" y="hd2"/>
                  </a:cxn>
                  <a:cxn ang="10800000">
                    <a:pos x="wd2" y="hd2"/>
                  </a:cxn>
                  <a:cxn ang="16200000">
                    <a:pos x="wd2" y="hd2"/>
                  </a:cxn>
                </a:cxnLst>
                <a:rect l="0" t="0" r="r" b="b"/>
                <a:pathLst>
                  <a:path w="21600" h="21600" extrusionOk="0">
                    <a:moveTo>
                      <a:pt x="10763" y="0"/>
                    </a:moveTo>
                    <a:lnTo>
                      <a:pt x="10003" y="11330"/>
                    </a:lnTo>
                    <a:cubicBezTo>
                      <a:pt x="4412" y="11525"/>
                      <a:pt x="0" y="13743"/>
                      <a:pt x="0" y="16455"/>
                    </a:cubicBezTo>
                    <a:cubicBezTo>
                      <a:pt x="0" y="19296"/>
                      <a:pt x="4836" y="21600"/>
                      <a:pt x="10800" y="21600"/>
                    </a:cubicBezTo>
                    <a:cubicBezTo>
                      <a:pt x="16764" y="21600"/>
                      <a:pt x="21600" y="19296"/>
                      <a:pt x="21600" y="16455"/>
                    </a:cubicBezTo>
                    <a:cubicBezTo>
                      <a:pt x="21600" y="13730"/>
                      <a:pt x="17147" y="11506"/>
                      <a:pt x="11520" y="11329"/>
                    </a:cubicBezTo>
                    <a:lnTo>
                      <a:pt x="10763" y="0"/>
                    </a:lnTo>
                    <a:close/>
                  </a:path>
                </a:pathLst>
              </a:custGeom>
              <a:solidFill>
                <a:srgbClr val="003F7B"/>
              </a:solidFill>
              <a:ln w="12700">
                <a:miter lim="400000"/>
              </a:ln>
            </p:spPr>
            <p:txBody>
              <a:bodyPr wrap="square" lIns="91440" tIns="45720" rIns="91440" bIns="45720" anchor="ctr">
                <a:normAutofit fontScale="625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23" name="ïşlïďê">
                <a:extLst>
                  <a:ext uri="{FF2B5EF4-FFF2-40B4-BE49-F238E27FC236}">
                    <a16:creationId xmlns:a16="http://schemas.microsoft.com/office/drawing/2014/main" id="{3A26548A-97CC-47C9-B85F-7EFAA5A123E1}"/>
                  </a:ext>
                </a:extLst>
              </p:cNvPr>
              <p:cNvSpPr/>
              <p:nvPr/>
            </p:nvSpPr>
            <p:spPr>
              <a:xfrm>
                <a:off x="5685828" y="3630800"/>
                <a:ext cx="847478" cy="145828"/>
              </a:xfrm>
              <a:custGeom>
                <a:avLst/>
                <a:gdLst/>
                <a:ahLst/>
                <a:cxnLst>
                  <a:cxn ang="0">
                    <a:pos x="wd2" y="hd2"/>
                  </a:cxn>
                  <a:cxn ang="5400000">
                    <a:pos x="wd2" y="hd2"/>
                  </a:cxn>
                  <a:cxn ang="10800000">
                    <a:pos x="wd2" y="hd2"/>
                  </a:cxn>
                  <a:cxn ang="16200000">
                    <a:pos x="wd2" y="hd2"/>
                  </a:cxn>
                </a:cxnLst>
                <a:rect l="0" t="0" r="r" b="b"/>
                <a:pathLst>
                  <a:path w="21600" h="21600" extrusionOk="0">
                    <a:moveTo>
                      <a:pt x="1829" y="0"/>
                    </a:moveTo>
                    <a:lnTo>
                      <a:pt x="0" y="21600"/>
                    </a:lnTo>
                    <a:lnTo>
                      <a:pt x="2860" y="21600"/>
                    </a:lnTo>
                    <a:lnTo>
                      <a:pt x="2869" y="21470"/>
                    </a:lnTo>
                    <a:lnTo>
                      <a:pt x="10262" y="21470"/>
                    </a:lnTo>
                    <a:lnTo>
                      <a:pt x="10262" y="0"/>
                    </a:lnTo>
                    <a:lnTo>
                      <a:pt x="4689" y="0"/>
                    </a:lnTo>
                    <a:lnTo>
                      <a:pt x="4328" y="0"/>
                    </a:lnTo>
                    <a:lnTo>
                      <a:pt x="1829" y="0"/>
                    </a:lnTo>
                    <a:close/>
                    <a:moveTo>
                      <a:pt x="11275" y="0"/>
                    </a:moveTo>
                    <a:lnTo>
                      <a:pt x="11275" y="21470"/>
                    </a:lnTo>
                    <a:lnTo>
                      <a:pt x="18718" y="21470"/>
                    </a:lnTo>
                    <a:cubicBezTo>
                      <a:pt x="18718" y="21470"/>
                      <a:pt x="18672" y="20791"/>
                      <a:pt x="18669" y="20744"/>
                    </a:cubicBezTo>
                    <a:lnTo>
                      <a:pt x="18740" y="21548"/>
                    </a:lnTo>
                    <a:lnTo>
                      <a:pt x="21600" y="21548"/>
                    </a:lnTo>
                    <a:lnTo>
                      <a:pt x="19637" y="0"/>
                    </a:lnTo>
                    <a:lnTo>
                      <a:pt x="17210" y="0"/>
                    </a:lnTo>
                    <a:lnTo>
                      <a:pt x="11275" y="0"/>
                    </a:lnTo>
                    <a:close/>
                  </a:path>
                </a:pathLst>
              </a:custGeom>
              <a:solidFill>
                <a:srgbClr val="FFFFFF"/>
              </a:solid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sp>
            <p:nvSpPr>
              <p:cNvPr id="24" name="îśḷïḋê">
                <a:extLst>
                  <a:ext uri="{FF2B5EF4-FFF2-40B4-BE49-F238E27FC236}">
                    <a16:creationId xmlns:a16="http://schemas.microsoft.com/office/drawing/2014/main" id="{F2B4AE58-4F81-4461-9AB9-F576547E1333}"/>
                  </a:ext>
                </a:extLst>
              </p:cNvPr>
              <p:cNvSpPr/>
              <p:nvPr/>
            </p:nvSpPr>
            <p:spPr>
              <a:xfrm>
                <a:off x="5795745" y="3926535"/>
                <a:ext cx="604340" cy="604348"/>
              </a:xfrm>
              <a:custGeom>
                <a:avLst/>
                <a:gdLst/>
                <a:ahLst/>
                <a:cxnLst>
                  <a:cxn ang="0">
                    <a:pos x="wd2" y="hd2"/>
                  </a:cxn>
                  <a:cxn ang="5400000">
                    <a:pos x="wd2" y="hd2"/>
                  </a:cxn>
                  <a:cxn ang="10800000">
                    <a:pos x="wd2" y="hd2"/>
                  </a:cxn>
                  <a:cxn ang="16200000">
                    <a:pos x="wd2" y="hd2"/>
                  </a:cxn>
                </a:cxnLst>
                <a:rect l="0" t="0" r="r" b="b"/>
                <a:pathLst>
                  <a:path w="21600" h="21600" extrusionOk="0">
                    <a:moveTo>
                      <a:pt x="10805" y="21600"/>
                    </a:moveTo>
                    <a:cubicBezTo>
                      <a:pt x="16746" y="21600"/>
                      <a:pt x="21600" y="16744"/>
                      <a:pt x="21600" y="10798"/>
                    </a:cubicBezTo>
                    <a:cubicBezTo>
                      <a:pt x="21600" y="4853"/>
                      <a:pt x="16746" y="0"/>
                      <a:pt x="10805" y="0"/>
                    </a:cubicBezTo>
                    <a:cubicBezTo>
                      <a:pt x="4854" y="0"/>
                      <a:pt x="0" y="4853"/>
                      <a:pt x="0" y="10798"/>
                    </a:cubicBezTo>
                    <a:cubicBezTo>
                      <a:pt x="0" y="16744"/>
                      <a:pt x="4854" y="21600"/>
                      <a:pt x="10805" y="21600"/>
                    </a:cubicBezTo>
                    <a:close/>
                  </a:path>
                </a:pathLst>
              </a:custGeom>
              <a:solidFill>
                <a:srgbClr val="FFFFFF"/>
              </a:solidFill>
              <a:ln w="12700">
                <a:miter lim="400000"/>
              </a:ln>
            </p:spPr>
            <p:txBody>
              <a:bodyPr wrap="square" lIns="91440" tIns="45720" rIns="91440" bIns="45720" anchor="ctr">
                <a:normAutofit fontScale="25000" lnSpcReduction="20000"/>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1pPr>
                <a:lvl2pPr marL="0" marR="0" indent="228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2pPr>
                <a:lvl3pPr marL="0" marR="0" indent="457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3pPr>
                <a:lvl4pPr marL="0" marR="0" indent="685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4pPr>
                <a:lvl5pPr marL="0" marR="0" indent="9144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5pPr>
                <a:lvl6pPr marL="0" marR="0" indent="11430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6pPr>
                <a:lvl7pPr marL="0" marR="0" indent="13716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7pPr>
                <a:lvl8pPr marL="0" marR="0" indent="16002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8pPr>
                <a:lvl9pPr marL="0" marR="0" indent="1828800" algn="l" defTabSz="825500" rtl="0" fontAlgn="auto" latinLnBrk="0" hangingPunct="0">
                  <a:lnSpc>
                    <a:spcPct val="100000"/>
                  </a:lnSpc>
                  <a:spcBef>
                    <a:spcPts val="0"/>
                  </a:spcBef>
                  <a:spcAft>
                    <a:spcPts val="0"/>
                  </a:spcAft>
                  <a:buClrTx/>
                  <a:buSzTx/>
                  <a:buFontTx/>
                  <a:buNone/>
                  <a:tabLst/>
                  <a:defRPr kumimoji="0" sz="3000" b="0" i="1" u="none" strike="noStrike" cap="none" spc="150" normalizeH="0" baseline="0">
                    <a:ln>
                      <a:noFill/>
                    </a:ln>
                    <a:solidFill>
                      <a:srgbClr val="53585F"/>
                    </a:solidFill>
                    <a:effectLst/>
                    <a:uFillTx/>
                  </a:defRPr>
                </a:lvl9pPr>
              </a:lstStyle>
              <a:p>
                <a:pPr marL="0" marR="0" lvl="0" indent="0" algn="ctr" defTabSz="457200" rtl="0" eaLnBrk="1" fontAlgn="auto" latinLnBrk="0" hangingPunct="0">
                  <a:lnSpc>
                    <a:spcPct val="100000"/>
                  </a:lnSpc>
                  <a:spcBef>
                    <a:spcPts val="0"/>
                  </a:spcBef>
                  <a:spcAft>
                    <a:spcPts val="0"/>
                  </a:spcAft>
                  <a:buClrTx/>
                  <a:buSzTx/>
                  <a:buFontTx/>
                  <a:buNone/>
                  <a:tabLst/>
                  <a:defRPr i="0" spc="0">
                    <a:solidFill>
                      <a:srgbClr val="FFFFFF"/>
                    </a:solidFill>
                    <a:effectLst>
                      <a:outerShdw blurRad="38100" dist="12700" dir="5400000" rotWithShape="0">
                        <a:srgbClr val="000000">
                          <a:alpha val="50000"/>
                        </a:srgbClr>
                      </a:outerShdw>
                    </a:effectLst>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Arial" panose="020F0502020204030204"/>
                  <a:cs typeface="+mn-ea"/>
                  <a:sym typeface="+mn-lt"/>
                </a:endParaRPr>
              </a:p>
            </p:txBody>
          </p:sp>
        </p:grpSp>
      </p:grpSp>
      <p:sp>
        <p:nvSpPr>
          <p:cNvPr id="41" name="矩形 40"/>
          <p:cNvSpPr/>
          <p:nvPr userDrawn="1"/>
        </p:nvSpPr>
        <p:spPr>
          <a:xfrm>
            <a:off x="0" y="957263"/>
            <a:ext cx="3403600" cy="107950"/>
          </a:xfrm>
          <a:prstGeom prst="rect">
            <a:avLst/>
          </a:prstGeom>
          <a:solidFill>
            <a:srgbClr val="14539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prstClr val="white"/>
              </a:solidFill>
              <a:ea typeface="微软雅黑" panose="020B0503020204020204" pitchFamily="34" charset="-122"/>
            </a:endParaRPr>
          </a:p>
        </p:txBody>
      </p:sp>
      <p:cxnSp>
        <p:nvCxnSpPr>
          <p:cNvPr id="42" name="直接连接符 41"/>
          <p:cNvCxnSpPr/>
          <p:nvPr userDrawn="1"/>
        </p:nvCxnSpPr>
        <p:spPr>
          <a:xfrm>
            <a:off x="3360738" y="1008063"/>
            <a:ext cx="2692400" cy="0"/>
          </a:xfrm>
          <a:prstGeom prst="line">
            <a:avLst/>
          </a:prstGeom>
          <a:ln w="28575">
            <a:solidFill>
              <a:srgbClr val="14539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1984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dirty="0"/>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C764DE79-268F-4C1A-8933-263129D2AF90}" type="datetimeFigureOut">
              <a:rPr lang="en-US" dirty="0"/>
              <a:t>2/26/2020</a:t>
            </a:fld>
            <a:endParaRPr lang="en-US" dirty="0"/>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10328821"/>
      </p:ext>
    </p:extLst>
  </p:cSld>
  <p:clrMapOvr>
    <a:masterClrMapping/>
  </p:clrMapOvr>
  <p:hf sldNum="0"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2/26/2020</a:t>
            </a:fld>
            <a:endParaRPr lang="en-US" dirty="0"/>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46069134"/>
      </p:ext>
    </p:extLst>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2/26/2020</a:t>
            </a:fld>
            <a:endParaRPr lang="en-US" dirty="0"/>
          </a:p>
        </p:txBody>
      </p:sp>
      <p:sp>
        <p:nvSpPr>
          <p:cNvPr id="8" name="Footer Placeholder 7"/>
          <p:cNvSpPr>
            <a:spLocks noGrp="1"/>
          </p:cNvSpPr>
          <p:nvPr>
            <p:ph type="ftr" sz="quarter" idx="11"/>
          </p:nvPr>
        </p:nvSpPr>
        <p:spPr/>
        <p:txBody>
          <a:bodyPr/>
          <a:lstStyle/>
          <a:p>
            <a:pPr>
              <a:defRPr/>
            </a:pPr>
            <a:endParaRPr lang="en-US" altLang="zh-CN"/>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15559217"/>
      </p:ext>
    </p:extLst>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2/26/2020</a:t>
            </a:fld>
            <a:endParaRPr lang="en-US" dirty="0"/>
          </a:p>
        </p:txBody>
      </p:sp>
      <p:sp>
        <p:nvSpPr>
          <p:cNvPr id="4" name="Footer Placeholder 3"/>
          <p:cNvSpPr>
            <a:spLocks noGrp="1"/>
          </p:cNvSpPr>
          <p:nvPr>
            <p:ph type="ftr" sz="quarter" idx="11"/>
          </p:nvPr>
        </p:nvSpPr>
        <p:spPr/>
        <p:txBody>
          <a:bodyPr/>
          <a:lstStyle/>
          <a:p>
            <a:pPr>
              <a:defRPr/>
            </a:pPr>
            <a:endParaRPr lang="en-US" altLang="zh-CN"/>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99286801"/>
      </p:ext>
    </p:extLst>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2/26/2020</a:t>
            </a:fld>
            <a:endParaRPr lang="en-US" dirty="0"/>
          </a:p>
        </p:txBody>
      </p:sp>
      <p:sp>
        <p:nvSpPr>
          <p:cNvPr id="3" name="Footer Placeholder 2"/>
          <p:cNvSpPr>
            <a:spLocks noGrp="1"/>
          </p:cNvSpPr>
          <p:nvPr>
            <p:ph type="ftr" sz="quarter" idx="11"/>
          </p:nvPr>
        </p:nvSpPr>
        <p:spPr/>
        <p:txBody>
          <a:bodyPr/>
          <a:lstStyle/>
          <a:p>
            <a:pPr>
              <a:defRPr/>
            </a:pPr>
            <a:endParaRPr lang="en-US" altLang="zh-CN"/>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01918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C764DE79-268F-4C1A-8933-263129D2AF90}" type="datetimeFigureOut">
              <a:rPr lang="en-US" dirty="0"/>
              <a:t>2/26/2020</a:t>
            </a:fld>
            <a:endParaRPr lang="en-US" dirty="0"/>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82409539"/>
      </p:ext>
    </p:extLst>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C764DE79-268F-4C1A-8933-263129D2AF90}" type="datetimeFigureOut">
              <a:rPr lang="en-US" dirty="0"/>
              <a:t>2/26/2020</a:t>
            </a:fld>
            <a:endParaRPr lang="en-US" dirty="0"/>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
        <p:nvSpPr>
          <p:cNvPr id="8" name="Line 16"/>
          <p:cNvSpPr>
            <a:spLocks noChangeShapeType="1"/>
          </p:cNvSpPr>
          <p:nvPr userDrawn="1"/>
        </p:nvSpPr>
        <p:spPr bwMode="auto">
          <a:xfrm>
            <a:off x="815413" y="1484784"/>
            <a:ext cx="10081683" cy="0"/>
          </a:xfrm>
          <a:prstGeom prst="line">
            <a:avLst/>
          </a:prstGeom>
          <a:noFill/>
          <a:ln w="28575">
            <a:solidFill>
              <a:srgbClr val="CC3300"/>
            </a:solidFill>
            <a:round/>
            <a:headEnd/>
            <a:tailEnd/>
          </a:ln>
          <a:effectLst/>
        </p:spPr>
        <p:txBody>
          <a:bodyPr/>
          <a:lstStyle/>
          <a:p>
            <a:endParaRPr lang="zh-CN" altLang="en-US" sz="2000"/>
          </a:p>
        </p:txBody>
      </p:sp>
    </p:spTree>
    <p:extLst>
      <p:ext uri="{BB962C8B-B14F-4D97-AF65-F5344CB8AC3E}">
        <p14:creationId xmlns:p14="http://schemas.microsoft.com/office/powerpoint/2010/main" val="26495581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2/26/2020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ltLang="zh-C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020296073"/>
      </p:ext>
    </p:extLst>
  </p:cSld>
  <p:clrMap bg1="lt1" tx1="dk1" bg2="lt2" tx2="dk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 id="2147483830" r:id="rId12"/>
    <p:sldLayoutId id="2147483813" r:id="rId13"/>
  </p:sldLayoutIdLst>
  <p:hf sldNum="0" hdr="0" dt="0"/>
  <p:txStyles>
    <p:titleStyle>
      <a:lvl1pPr algn="l" defTabSz="914400" rtl="0" eaLnBrk="1" latinLnBrk="0" hangingPunct="1">
        <a:lnSpc>
          <a:spcPct val="90000"/>
        </a:lnSpc>
        <a:spcBef>
          <a:spcPct val="0"/>
        </a:spcBef>
        <a:buNone/>
        <a:defRPr lang="zh-CN" altLang="en-US" sz="4400" b="0" kern="1200" smtClean="0">
          <a:solidFill>
            <a:schemeClr val="accent5">
              <a:lumMod val="50000"/>
            </a:schemeClr>
          </a:solidFill>
          <a:latin typeface="黑体" panose="02010609060101010101" pitchFamily="49" charset="-122"/>
          <a:ea typeface="黑体" panose="02010609060101010101" pitchFamily="49"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8.xml"/><Relationship Id="rId5" Type="http://schemas.openxmlformats.org/officeDocument/2006/relationships/chart" Target="../charts/chart4.xml"/><Relationship Id="rId4" Type="http://schemas.openxmlformats.org/officeDocument/2006/relationships/chart" Target="../charts/chart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jfif"/><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jpe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3.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 Id="rId5" Type="http://schemas.openxmlformats.org/officeDocument/2006/relationships/chart" Target="../charts/chart2.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notesSlide" Target="../notesSlides/notesSlide7.xml"/><Relationship Id="rId7" Type="http://schemas.openxmlformats.org/officeDocument/2006/relationships/diagramColors" Target="../diagrams/colors2.xm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7" name="Text Box 17"/>
          <p:cNvSpPr txBox="1">
            <a:spLocks noChangeArrowheads="1"/>
          </p:cNvSpPr>
          <p:nvPr/>
        </p:nvSpPr>
        <p:spPr bwMode="auto">
          <a:xfrm>
            <a:off x="0" y="1080359"/>
            <a:ext cx="12192000" cy="1107996"/>
          </a:xfrm>
          <a:prstGeom prst="rect">
            <a:avLst/>
          </a:prstGeom>
          <a:noFill/>
          <a:ln w="9525">
            <a:noFill/>
            <a:miter lim="800000"/>
            <a:headEnd/>
            <a:tailEnd/>
          </a:ln>
          <a:effectLst/>
        </p:spPr>
        <p:txBody>
          <a:bodyPr wrap="square">
            <a:spAutoFit/>
          </a:bodyPr>
          <a:lstStyle/>
          <a:p>
            <a:pPr algn="ctr"/>
            <a:r>
              <a:rPr lang="zh-CN" altLang="en-US" sz="6600" b="1" dirty="0">
                <a:solidFill>
                  <a:srgbClr val="FF0000"/>
                </a:solidFill>
              </a:rPr>
              <a:t>电子电路设计训练</a:t>
            </a:r>
            <a:endParaRPr lang="zh-CN" altLang="en-US" sz="6600" b="1" dirty="0">
              <a:solidFill>
                <a:srgbClr val="FF0000"/>
              </a:solidFill>
              <a:latin typeface="黑体" pitchFamily="49" charset="-122"/>
              <a:ea typeface="黑体" pitchFamily="49" charset="-122"/>
            </a:endParaRPr>
          </a:p>
        </p:txBody>
      </p:sp>
      <p:sp>
        <p:nvSpPr>
          <p:cNvPr id="9" name="TextBox 1"/>
          <p:cNvSpPr txBox="1">
            <a:spLocks noChangeArrowheads="1"/>
          </p:cNvSpPr>
          <p:nvPr/>
        </p:nvSpPr>
        <p:spPr bwMode="auto">
          <a:xfrm>
            <a:off x="0" y="4509120"/>
            <a:ext cx="12192000" cy="1569660"/>
          </a:xfrm>
          <a:prstGeom prst="rect">
            <a:avLst/>
          </a:prstGeom>
          <a:noFill/>
          <a:ln w="9525">
            <a:noFill/>
            <a:miter lim="800000"/>
            <a:headEnd/>
            <a:tailEnd/>
          </a:ln>
        </p:spPr>
        <p:txBody>
          <a:bodyPr wrap="square">
            <a:spAutoFit/>
          </a:bodyPr>
          <a:lstStyle/>
          <a:p>
            <a:pPr algn="ctr" eaLnBrk="0" hangingPunct="0"/>
            <a:r>
              <a:rPr lang="zh-CN" altLang="en-US" sz="2400" dirty="0">
                <a:solidFill>
                  <a:schemeClr val="accent5">
                    <a:lumMod val="50000"/>
                  </a:schemeClr>
                </a:solidFill>
                <a:latin typeface="黑体" pitchFamily="49" charset="-122"/>
                <a:ea typeface="黑体" pitchFamily="49" charset="-122"/>
              </a:rPr>
              <a:t>北京航空航天大学</a:t>
            </a:r>
            <a:endParaRPr lang="en-US" altLang="zh-CN" sz="2400" dirty="0">
              <a:solidFill>
                <a:schemeClr val="accent5">
                  <a:lumMod val="50000"/>
                </a:schemeClr>
              </a:solidFill>
              <a:latin typeface="黑体" pitchFamily="49" charset="-122"/>
              <a:ea typeface="黑体" pitchFamily="49" charset="-122"/>
            </a:endParaRPr>
          </a:p>
          <a:p>
            <a:pPr algn="ctr" eaLnBrk="0" hangingPunct="0"/>
            <a:r>
              <a:rPr lang="zh-CN" altLang="en-US" sz="2400" dirty="0">
                <a:solidFill>
                  <a:schemeClr val="accent5">
                    <a:lumMod val="50000"/>
                  </a:schemeClr>
                </a:solidFill>
                <a:latin typeface="黑体" pitchFamily="49" charset="-122"/>
                <a:ea typeface="黑体" pitchFamily="49" charset="-122"/>
              </a:rPr>
              <a:t>电子信息工程学院</a:t>
            </a:r>
            <a:endParaRPr lang="en-US" altLang="zh-CN" sz="2400" dirty="0">
              <a:solidFill>
                <a:schemeClr val="accent5">
                  <a:lumMod val="50000"/>
                </a:schemeClr>
              </a:solidFill>
              <a:latin typeface="黑体" pitchFamily="49" charset="-122"/>
              <a:ea typeface="黑体" pitchFamily="49" charset="-122"/>
            </a:endParaRPr>
          </a:p>
          <a:p>
            <a:pPr algn="ctr" eaLnBrk="0" hangingPunct="0"/>
            <a:r>
              <a:rPr lang="zh-CN" altLang="en-US" sz="2400" dirty="0">
                <a:solidFill>
                  <a:schemeClr val="accent5">
                    <a:lumMod val="50000"/>
                  </a:schemeClr>
                </a:solidFill>
                <a:latin typeface="黑体" pitchFamily="49" charset="-122"/>
                <a:ea typeface="黑体" pitchFamily="49" charset="-122"/>
              </a:rPr>
              <a:t>张杰斌</a:t>
            </a:r>
            <a:endParaRPr lang="en-US" altLang="zh-CN" sz="2400" dirty="0">
              <a:solidFill>
                <a:schemeClr val="accent5">
                  <a:lumMod val="50000"/>
                </a:schemeClr>
              </a:solidFill>
              <a:latin typeface="黑体" pitchFamily="49" charset="-122"/>
              <a:ea typeface="黑体" pitchFamily="49" charset="-122"/>
            </a:endParaRPr>
          </a:p>
          <a:p>
            <a:pPr algn="ctr" eaLnBrk="0" hangingPunct="0"/>
            <a:r>
              <a:rPr lang="en-US" altLang="zh-CN" sz="2400" dirty="0">
                <a:solidFill>
                  <a:schemeClr val="accent5">
                    <a:lumMod val="50000"/>
                  </a:schemeClr>
                </a:solidFill>
                <a:latin typeface="黑体" pitchFamily="49" charset="-122"/>
                <a:ea typeface="黑体" pitchFamily="49" charset="-122"/>
              </a:rPr>
              <a:t>zjb@buaa.edu.cn</a:t>
            </a:r>
            <a:endParaRPr lang="zh-CN" altLang="en-US" sz="2400" dirty="0">
              <a:solidFill>
                <a:schemeClr val="accent5">
                  <a:lumMod val="50000"/>
                </a:schemeClr>
              </a:solidFill>
              <a:latin typeface="黑体" pitchFamily="49" charset="-122"/>
              <a:ea typeface="黑体" pitchFamily="49" charset="-122"/>
            </a:endParaRPr>
          </a:p>
        </p:txBody>
      </p:sp>
      <p:sp>
        <p:nvSpPr>
          <p:cNvPr id="10" name="矩形 9"/>
          <p:cNvSpPr/>
          <p:nvPr/>
        </p:nvSpPr>
        <p:spPr>
          <a:xfrm>
            <a:off x="1130303" y="2448511"/>
            <a:ext cx="9931394" cy="45719"/>
          </a:xfrm>
          <a:prstGeom prst="rect">
            <a:avLst/>
          </a:prstGeom>
          <a:solidFill>
            <a:srgbClr val="183884"/>
          </a:solidFill>
          <a:ln w="0">
            <a:solidFill>
              <a:srgbClr val="1838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zh-CN" altLang="en-US" dirty="0">
              <a:solidFill>
                <a:srgbClr val="183884"/>
              </a:solidFill>
              <a:ea typeface="微软雅黑" panose="020B0503020204020204" pitchFamily="34" charset="-122"/>
            </a:endParaRPr>
          </a:p>
        </p:txBody>
      </p:sp>
      <p:sp>
        <p:nvSpPr>
          <p:cNvPr id="2" name="矩形 1">
            <a:extLst>
              <a:ext uri="{FF2B5EF4-FFF2-40B4-BE49-F238E27FC236}">
                <a16:creationId xmlns:a16="http://schemas.microsoft.com/office/drawing/2014/main" id="{BFB6CC11-9EB0-4602-BB7B-6B8E706CA00D}"/>
              </a:ext>
            </a:extLst>
          </p:cNvPr>
          <p:cNvSpPr/>
          <p:nvPr/>
        </p:nvSpPr>
        <p:spPr>
          <a:xfrm>
            <a:off x="3887703" y="2793789"/>
            <a:ext cx="4301177" cy="707886"/>
          </a:xfrm>
          <a:prstGeom prst="rect">
            <a:avLst/>
          </a:prstGeom>
        </p:spPr>
        <p:txBody>
          <a:bodyPr wrap="none">
            <a:spAutoFit/>
          </a:bodyPr>
          <a:lstStyle/>
          <a:p>
            <a:r>
              <a:rPr lang="zh-CN" altLang="en-US" sz="4000" b="1" dirty="0"/>
              <a:t>集成电路产业介绍</a:t>
            </a:r>
          </a:p>
        </p:txBody>
      </p:sp>
    </p:spTree>
    <p:extLst>
      <p:ext uri="{BB962C8B-B14F-4D97-AF65-F5344CB8AC3E}">
        <p14:creationId xmlns:p14="http://schemas.microsoft.com/office/powerpoint/2010/main" val="309103147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A2DB7C-087C-4BA6-AB3A-5DFF72BBB056}"/>
              </a:ext>
            </a:extLst>
          </p:cNvPr>
          <p:cNvSpPr>
            <a:spLocks noGrp="1"/>
          </p:cNvSpPr>
          <p:nvPr>
            <p:ph type="title"/>
          </p:nvPr>
        </p:nvSpPr>
        <p:spPr/>
        <p:txBody>
          <a:bodyPr/>
          <a:lstStyle/>
          <a:p>
            <a:r>
              <a:rPr lang="en-US" altLang="zh-CN" dirty="0"/>
              <a:t>FPGA</a:t>
            </a:r>
            <a:r>
              <a:rPr lang="zh-CN" altLang="en-US" dirty="0"/>
              <a:t>国内外发展现状</a:t>
            </a:r>
          </a:p>
        </p:txBody>
      </p:sp>
      <p:sp>
        <p:nvSpPr>
          <p:cNvPr id="3" name="内容占位符 2">
            <a:extLst>
              <a:ext uri="{FF2B5EF4-FFF2-40B4-BE49-F238E27FC236}">
                <a16:creationId xmlns:a16="http://schemas.microsoft.com/office/drawing/2014/main" id="{2B28D676-5A53-4393-87FF-26081FE58C3C}"/>
              </a:ext>
            </a:extLst>
          </p:cNvPr>
          <p:cNvSpPr>
            <a:spLocks noGrp="1"/>
          </p:cNvSpPr>
          <p:nvPr>
            <p:ph idx="1"/>
          </p:nvPr>
        </p:nvSpPr>
        <p:spPr>
          <a:xfrm>
            <a:off x="227348" y="1200019"/>
            <a:ext cx="11557284" cy="1436893"/>
          </a:xfrm>
        </p:spPr>
        <p:txBody>
          <a:bodyPr>
            <a:normAutofit lnSpcReduction="10000"/>
          </a:bodyPr>
          <a:lstStyle/>
          <a:p>
            <a:pPr>
              <a:lnSpc>
                <a:spcPct val="100000"/>
              </a:lnSpc>
            </a:pPr>
            <a:r>
              <a:rPr lang="en-US" altLang="zh-CN" sz="2000">
                <a:latin typeface="Times New Roman" panose="02020603050405020304" pitchFamily="18" charset="0"/>
                <a:cs typeface="Times New Roman" panose="02020603050405020304" pitchFamily="18" charset="0"/>
              </a:rPr>
              <a:t>Xilinx</a:t>
            </a:r>
            <a:r>
              <a:rPr lang="zh-CN" altLang="en-US" sz="200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Inter</a:t>
            </a:r>
            <a:r>
              <a:rPr lang="zh-CN" altLang="en-US" sz="2000" dirty="0">
                <a:latin typeface="Times New Roman" panose="02020603050405020304" pitchFamily="18" charset="0"/>
                <a:cs typeface="Times New Roman" panose="02020603050405020304" pitchFamily="18" charset="0"/>
              </a:rPr>
              <a:t>（收购</a:t>
            </a:r>
            <a:r>
              <a:rPr lang="en-US" altLang="zh-CN" sz="2000" dirty="0">
                <a:latin typeface="Times New Roman" panose="02020603050405020304" pitchFamily="18" charset="0"/>
                <a:cs typeface="Times New Roman" panose="02020603050405020304" pitchFamily="18" charset="0"/>
              </a:rPr>
              <a:t>Altera</a:t>
            </a:r>
            <a:r>
              <a:rPr lang="zh-CN" altLang="en-US" sz="2000" dirty="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Lattice</a:t>
            </a:r>
            <a:r>
              <a:rPr lang="zh-CN" altLang="en-US" sz="2000" dirty="0">
                <a:latin typeface="Times New Roman" panose="02020603050405020304" pitchFamily="18" charset="0"/>
                <a:cs typeface="Times New Roman" panose="02020603050405020304" pitchFamily="18" charset="0"/>
              </a:rPr>
              <a:t>、</a:t>
            </a:r>
            <a:r>
              <a:rPr lang="en-US" altLang="zh-CN" sz="2000" dirty="0" err="1">
                <a:latin typeface="Times New Roman" panose="02020603050405020304" pitchFamily="18" charset="0"/>
                <a:cs typeface="Times New Roman" panose="02020603050405020304" pitchFamily="18" charset="0"/>
              </a:rPr>
              <a:t>Microsemi</a:t>
            </a:r>
            <a:r>
              <a:rPr lang="zh-CN" altLang="en-US" sz="2000" dirty="0">
                <a:latin typeface="Times New Roman" panose="02020603050405020304" pitchFamily="18" charset="0"/>
                <a:cs typeface="Times New Roman" panose="02020603050405020304" pitchFamily="18" charset="0"/>
              </a:rPr>
              <a:t>是世界上主要的</a:t>
            </a:r>
            <a:r>
              <a:rPr lang="en-US" altLang="zh-CN" sz="2000" dirty="0">
                <a:latin typeface="Times New Roman" panose="02020603050405020304" pitchFamily="18" charset="0"/>
                <a:cs typeface="Times New Roman" panose="02020603050405020304" pitchFamily="18" charset="0"/>
              </a:rPr>
              <a:t>FPGA</a:t>
            </a:r>
            <a:r>
              <a:rPr lang="zh-CN" altLang="en-US" sz="2000" dirty="0">
                <a:latin typeface="Times New Roman" panose="02020603050405020304" pitchFamily="18" charset="0"/>
                <a:cs typeface="Times New Roman" panose="02020603050405020304" pitchFamily="18" charset="0"/>
              </a:rPr>
              <a:t>制造供应商，其中</a:t>
            </a:r>
            <a:r>
              <a:rPr lang="en-US" altLang="zh-CN" sz="2000" dirty="0">
                <a:latin typeface="Times New Roman" panose="02020603050405020304" pitchFamily="18" charset="0"/>
                <a:cs typeface="Times New Roman" panose="02020603050405020304" pitchFamily="18" charset="0"/>
              </a:rPr>
              <a:t>Xilinx</a:t>
            </a:r>
            <a:r>
              <a:rPr lang="zh-CN" altLang="en-US" sz="2000" dirty="0">
                <a:latin typeface="Times New Roman" panose="02020603050405020304" pitchFamily="18" charset="0"/>
                <a:cs typeface="Times New Roman" panose="02020603050405020304" pitchFamily="18" charset="0"/>
              </a:rPr>
              <a:t>和</a:t>
            </a:r>
            <a:r>
              <a:rPr lang="en-US" altLang="zh-CN" sz="2000" dirty="0">
                <a:latin typeface="Times New Roman" panose="02020603050405020304" pitchFamily="18" charset="0"/>
                <a:cs typeface="Times New Roman" panose="02020603050405020304" pitchFamily="18" charset="0"/>
              </a:rPr>
              <a:t>Altera</a:t>
            </a:r>
            <a:r>
              <a:rPr lang="zh-CN" altLang="en-US" sz="2000" dirty="0">
                <a:latin typeface="Times New Roman" panose="02020603050405020304" pitchFamily="18" charset="0"/>
                <a:cs typeface="Times New Roman" panose="02020603050405020304" pitchFamily="18" charset="0"/>
              </a:rPr>
              <a:t>占据</a:t>
            </a:r>
            <a:r>
              <a:rPr lang="en-US" altLang="zh-CN" sz="2000" dirty="0">
                <a:latin typeface="Times New Roman" panose="02020603050405020304" pitchFamily="18" charset="0"/>
                <a:cs typeface="Times New Roman" panose="02020603050405020304" pitchFamily="18" charset="0"/>
              </a:rPr>
              <a:t>90%</a:t>
            </a:r>
            <a:r>
              <a:rPr lang="zh-CN" altLang="en-US" sz="2000" dirty="0">
                <a:latin typeface="Times New Roman" panose="02020603050405020304" pitchFamily="18" charset="0"/>
                <a:cs typeface="Times New Roman" panose="02020603050405020304" pitchFamily="18" charset="0"/>
              </a:rPr>
              <a:t>的市场份额，专利达</a:t>
            </a:r>
            <a:r>
              <a:rPr lang="en-US" altLang="zh-CN" sz="2000" dirty="0">
                <a:latin typeface="Times New Roman" panose="02020603050405020304" pitchFamily="18" charset="0"/>
                <a:cs typeface="Times New Roman" panose="02020603050405020304" pitchFamily="18" charset="0"/>
              </a:rPr>
              <a:t>6000</a:t>
            </a:r>
            <a:r>
              <a:rPr lang="zh-CN" altLang="en-US" sz="2000" dirty="0">
                <a:latin typeface="Times New Roman" panose="02020603050405020304" pitchFamily="18" charset="0"/>
                <a:cs typeface="Times New Roman" panose="02020603050405020304" pitchFamily="18" charset="0"/>
              </a:rPr>
              <a:t>余项之</a:t>
            </a:r>
            <a:r>
              <a:rPr lang="zh-CN" altLang="en-US" sz="2000">
                <a:latin typeface="Times New Roman" panose="02020603050405020304" pitchFamily="18" charset="0"/>
                <a:cs typeface="Times New Roman" panose="02020603050405020304" pitchFamily="18" charset="0"/>
              </a:rPr>
              <a:t>多。目前，国际主流厂商已经开始量产</a:t>
            </a:r>
            <a:r>
              <a:rPr lang="en-US" altLang="zh-CN" sz="2000">
                <a:latin typeface="Times New Roman" panose="02020603050405020304" pitchFamily="18" charset="0"/>
                <a:cs typeface="Times New Roman" panose="02020603050405020304" pitchFamily="18" charset="0"/>
              </a:rPr>
              <a:t>16nm</a:t>
            </a:r>
            <a:r>
              <a:rPr lang="zh-CN" altLang="en-US" sz="2000">
                <a:latin typeface="Times New Roman" panose="02020603050405020304" pitchFamily="18" charset="0"/>
                <a:cs typeface="Times New Roman" panose="02020603050405020304" pitchFamily="18" charset="0"/>
              </a:rPr>
              <a:t>产品。</a:t>
            </a:r>
            <a:endParaRPr lang="en-US" altLang="zh-CN" sz="2000" dirty="0">
              <a:latin typeface="Times New Roman" panose="02020603050405020304" pitchFamily="18" charset="0"/>
              <a:cs typeface="Times New Roman" panose="02020603050405020304" pitchFamily="18" charset="0"/>
            </a:endParaRPr>
          </a:p>
          <a:p>
            <a:pPr>
              <a:lnSpc>
                <a:spcPct val="100000"/>
              </a:lnSpc>
            </a:pPr>
            <a:r>
              <a:rPr lang="en-US" altLang="zh-CN" sz="2000">
                <a:latin typeface="Times New Roman" panose="02020603050405020304" pitchFamily="18" charset="0"/>
                <a:cs typeface="Times New Roman" panose="02020603050405020304" pitchFamily="18" charset="0"/>
              </a:rPr>
              <a:t>FPGA</a:t>
            </a:r>
            <a:r>
              <a:rPr lang="zh-CN" altLang="en-US" sz="2000">
                <a:latin typeface="Times New Roman" panose="02020603050405020304" pitchFamily="18" charset="0"/>
                <a:cs typeface="Times New Roman" panose="02020603050405020304" pitchFamily="18" charset="0"/>
              </a:rPr>
              <a:t>市场国产化率较低</a:t>
            </a:r>
            <a:r>
              <a:rPr lang="zh-CN" altLang="en-US" sz="2000" dirty="0">
                <a:latin typeface="Times New Roman" panose="02020603050405020304" pitchFamily="18" charset="0"/>
                <a:cs typeface="Times New Roman" panose="02020603050405020304" pitchFamily="18" charset="0"/>
              </a:rPr>
              <a:t>，国内厂商</a:t>
            </a:r>
            <a:r>
              <a:rPr lang="en-US" altLang="zh-CN" sz="2000" dirty="0">
                <a:latin typeface="Times New Roman" panose="02020603050405020304" pitchFamily="18" charset="0"/>
                <a:cs typeface="Times New Roman" panose="02020603050405020304" pitchFamily="18" charset="0"/>
              </a:rPr>
              <a:t>FPGA</a:t>
            </a:r>
            <a:r>
              <a:rPr lang="zh-CN" altLang="en-US" sz="2000" dirty="0">
                <a:latin typeface="Times New Roman" panose="02020603050405020304" pitchFamily="18" charset="0"/>
                <a:cs typeface="Times New Roman" panose="02020603050405020304" pitchFamily="18" charset="0"/>
              </a:rPr>
              <a:t>产品在中国市场的份额总计不足</a:t>
            </a:r>
            <a:r>
              <a:rPr lang="en-US" altLang="zh-CN" sz="2000">
                <a:latin typeface="Times New Roman" panose="02020603050405020304" pitchFamily="18" charset="0"/>
                <a:cs typeface="Times New Roman" panose="02020603050405020304" pitchFamily="18" charset="0"/>
              </a:rPr>
              <a:t>5%</a:t>
            </a:r>
            <a:r>
              <a:rPr lang="zh-CN" altLang="en-US" sz="2000">
                <a:latin typeface="Times New Roman" panose="02020603050405020304" pitchFamily="18" charset="0"/>
                <a:cs typeface="Times New Roman" panose="02020603050405020304" pitchFamily="18" charset="0"/>
              </a:rPr>
              <a:t>。近年来，随着国内半导体产业发展，数</a:t>
            </a:r>
            <a:r>
              <a:rPr lang="zh-CN" altLang="en-US" sz="2000" dirty="0">
                <a:latin typeface="Times New Roman" panose="02020603050405020304" pitchFamily="18" charset="0"/>
                <a:cs typeface="Times New Roman" panose="02020603050405020304" pitchFamily="18" charset="0"/>
              </a:rPr>
              <a:t>家国产</a:t>
            </a:r>
            <a:r>
              <a:rPr lang="en-US" altLang="zh-CN" sz="2000">
                <a:latin typeface="Times New Roman" panose="02020603050405020304" pitchFamily="18" charset="0"/>
                <a:cs typeface="Times New Roman" panose="02020603050405020304" pitchFamily="18" charset="0"/>
              </a:rPr>
              <a:t>FPGA</a:t>
            </a:r>
            <a:r>
              <a:rPr lang="zh-CN" altLang="en-US" sz="2000">
                <a:latin typeface="Times New Roman" panose="02020603050405020304" pitchFamily="18" charset="0"/>
                <a:cs typeface="Times New Roman" panose="02020603050405020304" pitchFamily="18" charset="0"/>
              </a:rPr>
              <a:t>厂商也取得</a:t>
            </a:r>
            <a:r>
              <a:rPr lang="zh-CN" altLang="en-US" sz="2000" dirty="0">
                <a:latin typeface="Times New Roman" panose="02020603050405020304" pitchFamily="18" charset="0"/>
                <a:cs typeface="Times New Roman" panose="02020603050405020304" pitchFamily="18" charset="0"/>
              </a:rPr>
              <a:t>了不错</a:t>
            </a:r>
            <a:r>
              <a:rPr lang="zh-CN" altLang="en-US" sz="2000">
                <a:latin typeface="Times New Roman" panose="02020603050405020304" pitchFamily="18" charset="0"/>
                <a:cs typeface="Times New Roman" panose="02020603050405020304" pitchFamily="18" charset="0"/>
              </a:rPr>
              <a:t>成绩。</a:t>
            </a:r>
            <a:endParaRPr lang="en-US" altLang="zh-CN" sz="2000">
              <a:latin typeface="Times New Roman" panose="02020603050405020304" pitchFamily="18" charset="0"/>
              <a:cs typeface="Times New Roman" panose="02020603050405020304" pitchFamily="18" charset="0"/>
            </a:endParaRPr>
          </a:p>
          <a:p>
            <a:endParaRPr lang="zh-CN" altLang="en-US" sz="2000" dirty="0">
              <a:latin typeface="Times New Roman" panose="02020603050405020304" pitchFamily="18" charset="0"/>
              <a:cs typeface="Times New Roman" panose="02020603050405020304" pitchFamily="18" charset="0"/>
            </a:endParaRPr>
          </a:p>
        </p:txBody>
      </p:sp>
      <p:sp>
        <p:nvSpPr>
          <p:cNvPr id="8" name="文本框 7"/>
          <p:cNvSpPr txBox="1"/>
          <p:nvPr/>
        </p:nvSpPr>
        <p:spPr>
          <a:xfrm>
            <a:off x="551384" y="2479804"/>
            <a:ext cx="10802416" cy="1754326"/>
          </a:xfrm>
          <a:prstGeom prst="rect">
            <a:avLst/>
          </a:prstGeom>
          <a:noFill/>
        </p:spPr>
        <p:txBody>
          <a:bodyPr wrap="square" rtlCol="0">
            <a:spAutoFit/>
          </a:bodyPr>
          <a:lstStyle/>
          <a:p>
            <a:pPr marL="0" indent="0">
              <a:lnSpc>
                <a:spcPct val="100000"/>
              </a:lnSpc>
              <a:buNone/>
            </a:pPr>
            <a:r>
              <a:rPr lang="zh-CN" altLang="en-US" sz="1800">
                <a:cs typeface="Times New Roman" panose="02020603050405020304" pitchFamily="18" charset="0"/>
              </a:rPr>
              <a:t>●西安智多晶微电子目前已实现</a:t>
            </a:r>
            <a:r>
              <a:rPr lang="en-US" altLang="zh-CN" sz="1800">
                <a:cs typeface="Times New Roman" panose="02020603050405020304" pitchFamily="18" charset="0"/>
              </a:rPr>
              <a:t>55nm</a:t>
            </a:r>
            <a:r>
              <a:rPr lang="zh-CN" altLang="en-US" sz="1800">
                <a:cs typeface="Times New Roman" panose="02020603050405020304" pitchFamily="18" charset="0"/>
              </a:rPr>
              <a:t>、</a:t>
            </a:r>
            <a:r>
              <a:rPr lang="en-US" altLang="zh-CN" sz="1800">
                <a:cs typeface="Times New Roman" panose="02020603050405020304" pitchFamily="18" charset="0"/>
              </a:rPr>
              <a:t>40nm</a:t>
            </a:r>
            <a:r>
              <a:rPr lang="zh-CN" altLang="en-US" sz="1800">
                <a:cs typeface="Times New Roman" panose="02020603050405020304" pitchFamily="18" charset="0"/>
              </a:rPr>
              <a:t>工艺中密度</a:t>
            </a:r>
            <a:r>
              <a:rPr lang="en-US" altLang="zh-CN" sz="1800">
                <a:cs typeface="Times New Roman" panose="02020603050405020304" pitchFamily="18" charset="0"/>
              </a:rPr>
              <a:t>FPGA</a:t>
            </a:r>
            <a:r>
              <a:rPr lang="zh-CN" altLang="en-US" sz="1800">
                <a:cs typeface="Times New Roman" panose="02020603050405020304" pitchFamily="18" charset="0"/>
              </a:rPr>
              <a:t>的量产，并针对性推出了内嵌</a:t>
            </a:r>
            <a:r>
              <a:rPr lang="en-US" altLang="zh-CN" sz="1800">
                <a:cs typeface="Times New Roman" panose="02020603050405020304" pitchFamily="18" charset="0"/>
              </a:rPr>
              <a:t>Flash</a:t>
            </a:r>
            <a:r>
              <a:rPr lang="zh-CN" altLang="en-US" sz="1800">
                <a:cs typeface="Times New Roman" panose="02020603050405020304" pitchFamily="18" charset="0"/>
              </a:rPr>
              <a:t>、</a:t>
            </a:r>
            <a:r>
              <a:rPr lang="en-US" altLang="zh-CN" sz="1800">
                <a:cs typeface="Times New Roman" panose="02020603050405020304" pitchFamily="18" charset="0"/>
              </a:rPr>
              <a:t>SDRAM</a:t>
            </a:r>
            <a:r>
              <a:rPr lang="zh-CN" altLang="en-US" sz="1800">
                <a:cs typeface="Times New Roman" panose="02020603050405020304" pitchFamily="18" charset="0"/>
              </a:rPr>
              <a:t>等集成化方案产品</a:t>
            </a:r>
            <a:r>
              <a:rPr lang="en-US" altLang="zh-CN" sz="1800">
                <a:cs typeface="Times New Roman" panose="02020603050405020304" pitchFamily="18" charset="0"/>
              </a:rPr>
              <a:t>;</a:t>
            </a:r>
          </a:p>
          <a:p>
            <a:pPr marL="0" indent="0">
              <a:lnSpc>
                <a:spcPct val="100000"/>
              </a:lnSpc>
              <a:buNone/>
            </a:pPr>
            <a:r>
              <a:rPr lang="zh-CN" altLang="en-US" sz="1800">
                <a:cs typeface="Times New Roman" panose="02020603050405020304" pitchFamily="18" charset="0"/>
              </a:rPr>
              <a:t>●</a:t>
            </a:r>
            <a:r>
              <a:rPr lang="zh-CN" altLang="en-US" sz="1800"/>
              <a:t>紫光国芯推出了国内第一款千万门级高性能</a:t>
            </a:r>
            <a:r>
              <a:rPr lang="en-US" altLang="zh-CN" sz="1800"/>
              <a:t>FPGA</a:t>
            </a:r>
            <a:r>
              <a:rPr lang="zh-CN" altLang="en-US" sz="1800"/>
              <a:t>产品</a:t>
            </a:r>
            <a:r>
              <a:rPr lang="en-US" altLang="zh-CN" sz="1800"/>
              <a:t>Titan</a:t>
            </a:r>
            <a:r>
              <a:rPr lang="zh-CN" altLang="en-US" sz="1800"/>
              <a:t>系列，它采用了完全自主产权的体系结构和</a:t>
            </a:r>
            <a:r>
              <a:rPr lang="en-US" altLang="zh-CN" sz="1800"/>
              <a:t>40nm</a:t>
            </a:r>
            <a:r>
              <a:rPr lang="zh-CN" altLang="en-US" sz="1800"/>
              <a:t>主流工艺</a:t>
            </a:r>
            <a:r>
              <a:rPr lang="en-US" altLang="zh-CN" sz="1800"/>
              <a:t>;</a:t>
            </a:r>
          </a:p>
          <a:p>
            <a:pPr marL="0" indent="0">
              <a:lnSpc>
                <a:spcPct val="100000"/>
              </a:lnSpc>
              <a:buNone/>
            </a:pPr>
            <a:r>
              <a:rPr lang="en-US" altLang="zh-CN">
                <a:cs typeface="Times New Roman" panose="02020603050405020304" pitchFamily="18" charset="0"/>
              </a:rPr>
              <a:t>●</a:t>
            </a:r>
            <a:r>
              <a:rPr lang="zh-CN" altLang="en-US" sz="1800">
                <a:cs typeface="Times New Roman" panose="02020603050405020304" pitchFamily="18" charset="0"/>
              </a:rPr>
              <a:t>安路科技推出了拥有</a:t>
            </a:r>
            <a:r>
              <a:rPr lang="zh-CN" altLang="en-US" sz="1800"/>
              <a:t>先进的</a:t>
            </a:r>
            <a:r>
              <a:rPr lang="en-US" altLang="zh-CN" sz="1800"/>
              <a:t>55nm</a:t>
            </a:r>
            <a:r>
              <a:rPr lang="zh-CN" altLang="en-US" sz="1800"/>
              <a:t>低功耗工艺、支持分布式和嵌入式存储器的</a:t>
            </a:r>
            <a:r>
              <a:rPr lang="en-US" altLang="zh-CN" sz="1800"/>
              <a:t>EAGLE</a:t>
            </a:r>
            <a:r>
              <a:rPr lang="zh-CN" altLang="en-US" sz="1800"/>
              <a:t>系列</a:t>
            </a:r>
            <a:br>
              <a:rPr lang="zh-CN" altLang="en-US" sz="1600"/>
            </a:br>
            <a:endParaRPr lang="zh-CN" altLang="en-US" sz="1600">
              <a:cs typeface="Times New Roman" panose="02020603050405020304" pitchFamily="18" charset="0"/>
            </a:endParaRPr>
          </a:p>
        </p:txBody>
      </p:sp>
      <p:graphicFrame>
        <p:nvGraphicFramePr>
          <p:cNvPr id="14" name="图表 13"/>
          <p:cNvGraphicFramePr/>
          <p:nvPr/>
        </p:nvGraphicFramePr>
        <p:xfrm>
          <a:off x="-96688" y="3916696"/>
          <a:ext cx="6336704" cy="309590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图表 16"/>
          <p:cNvGraphicFramePr/>
          <p:nvPr/>
        </p:nvGraphicFramePr>
        <p:xfrm>
          <a:off x="6384031" y="3895172"/>
          <a:ext cx="5184577" cy="3350252"/>
        </p:xfrm>
        <a:graphic>
          <a:graphicData uri="http://schemas.openxmlformats.org/drawingml/2006/chart">
            <c:chart xmlns:c="http://schemas.openxmlformats.org/drawingml/2006/chart" xmlns:r="http://schemas.openxmlformats.org/officeDocument/2006/relationships" r:id="rId5"/>
          </a:graphicData>
        </a:graphic>
      </p:graphicFrame>
    </p:spTree>
    <p:custDataLst>
      <p:tags r:id="rId1"/>
    </p:custDataLst>
    <p:extLst>
      <p:ext uri="{BB962C8B-B14F-4D97-AF65-F5344CB8AC3E}">
        <p14:creationId xmlns:p14="http://schemas.microsoft.com/office/powerpoint/2010/main" val="1815597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1" end="1"/>
                                            </p:txEl>
                                          </p:spTgt>
                                        </p:tgtEl>
                                        <p:attrNameLst>
                                          <p:attrName>style.visibility</p:attrName>
                                        </p:attrNameLst>
                                      </p:cBhvr>
                                      <p:to>
                                        <p:strVal val="visible"/>
                                      </p:to>
                                    </p:set>
                                    <p:animEffect transition="in" filter="fade">
                                      <p:cBhvr>
                                        <p:cTn id="22" dur="500"/>
                                        <p:tgtEl>
                                          <p:spTgt spid="8">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animEffect transition="in" filter="fade">
                                      <p:cBhvr>
                                        <p:cTn id="27" dur="500"/>
                                        <p:tgtEl>
                                          <p:spTgt spid="8">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4" grpId="0">
        <p:bldAsOne/>
      </p:bldGraphic>
      <p:bldGraphic spid="17"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AI</a:t>
            </a:r>
            <a:r>
              <a:rPr lang="zh-CN" altLang="en-US" dirty="0"/>
              <a:t>处理器简介</a:t>
            </a:r>
          </a:p>
        </p:txBody>
      </p:sp>
      <p:sp>
        <p:nvSpPr>
          <p:cNvPr id="3" name="内容占位符 2"/>
          <p:cNvSpPr>
            <a:spLocks noGrp="1"/>
          </p:cNvSpPr>
          <p:nvPr>
            <p:ph idx="1"/>
          </p:nvPr>
        </p:nvSpPr>
        <p:spPr/>
        <p:txBody>
          <a:bodyPr>
            <a:normAutofit/>
          </a:bodyPr>
          <a:lstStyle/>
          <a:p>
            <a:r>
              <a:rPr lang="en-US" altLang="zh-CN"/>
              <a:t>AI</a:t>
            </a:r>
            <a:r>
              <a:rPr lang="zh-CN" altLang="en-US"/>
              <a:t>处理器即为</a:t>
            </a:r>
            <a:r>
              <a:rPr lang="zh-CN" altLang="en-US">
                <a:sym typeface="+mn-ea"/>
              </a:rPr>
              <a:t>面向AI应用的芯片。</a:t>
            </a:r>
          </a:p>
          <a:p>
            <a:r>
              <a:rPr lang="zh-CN" altLang="en-US"/>
              <a:t>优势：</a:t>
            </a:r>
          </a:p>
          <a:p>
            <a:pPr lvl="1"/>
            <a:r>
              <a:rPr lang="zh-CN" altLang="en-US"/>
              <a:t>运用人工智能的深度学习算法；</a:t>
            </a:r>
          </a:p>
          <a:p>
            <a:pPr lvl="1"/>
            <a:r>
              <a:rPr lang="zh-CN" altLang="en-US"/>
              <a:t>可实现系统内部资源智能分配以及用户行为预测；</a:t>
            </a:r>
          </a:p>
          <a:p>
            <a:pPr lvl="1"/>
            <a:r>
              <a:rPr lang="zh-CN" altLang="en-US"/>
              <a:t>可实现UI、应用启动、系统响应、图像识别等方面。</a:t>
            </a:r>
          </a:p>
          <a:p>
            <a:pPr lvl="0"/>
            <a:r>
              <a:rPr lang="zh-CN" altLang="en-US"/>
              <a:t>按设计思路分为三类：</a:t>
            </a:r>
          </a:p>
          <a:p>
            <a:pPr lvl="1"/>
            <a:r>
              <a:rPr lang="zh-CN" altLang="en-US"/>
              <a:t>用于机器学习尤其是深度神经网络算法的训练和推理用加速芯片；</a:t>
            </a:r>
          </a:p>
          <a:p>
            <a:pPr lvl="1"/>
            <a:r>
              <a:rPr lang="zh-CN" altLang="en-US"/>
              <a:t>受生物脑启发设计的类脑仿生芯片；</a:t>
            </a:r>
          </a:p>
          <a:p>
            <a:pPr lvl="1"/>
            <a:r>
              <a:rPr lang="zh-CN" altLang="en-US"/>
              <a:t>可高效计算各类人工智能算法的通用AI芯片。</a:t>
            </a:r>
          </a:p>
        </p:txBody>
      </p:sp>
      <p:sp>
        <p:nvSpPr>
          <p:cNvPr id="4" name="页脚占位符 3"/>
          <p:cNvSpPr>
            <a:spLocks noGrp="1"/>
          </p:cNvSpPr>
          <p:nvPr>
            <p:ph type="ftr" sz="quarter" idx="11"/>
          </p:nvPr>
        </p:nvSpPr>
        <p:spPr/>
        <p:txBody>
          <a:bodyPr/>
          <a:lstStyle/>
          <a:p>
            <a:pPr>
              <a:defRPr/>
            </a:pPr>
            <a:endParaRPr lang="en-US" altLang="zh-CN"/>
          </a:p>
        </p:txBody>
      </p:sp>
      <p:pic>
        <p:nvPicPr>
          <p:cNvPr id="5" name="图片 4"/>
          <p:cNvPicPr>
            <a:picLocks noChangeAspect="1"/>
          </p:cNvPicPr>
          <p:nvPr/>
        </p:nvPicPr>
        <p:blipFill>
          <a:blip r:embed="rId4"/>
          <a:stretch>
            <a:fillRect/>
          </a:stretch>
        </p:blipFill>
        <p:spPr>
          <a:xfrm>
            <a:off x="8906510" y="4935855"/>
            <a:ext cx="2447290" cy="1868805"/>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sym typeface="+mn-ea"/>
              </a:rPr>
              <a:t>AI</a:t>
            </a:r>
            <a:r>
              <a:rPr dirty="0">
                <a:sym typeface="+mn-ea"/>
              </a:rPr>
              <a:t>处理器</a:t>
            </a:r>
            <a:r>
              <a:rPr lang="zh-CN" altLang="en-US" dirty="0"/>
              <a:t>分类</a:t>
            </a:r>
          </a:p>
        </p:txBody>
      </p:sp>
      <p:sp>
        <p:nvSpPr>
          <p:cNvPr id="3" name="内容占位符 2"/>
          <p:cNvSpPr>
            <a:spLocks noGrp="1"/>
          </p:cNvSpPr>
          <p:nvPr>
            <p:ph idx="1"/>
          </p:nvPr>
        </p:nvSpPr>
        <p:spPr/>
        <p:txBody>
          <a:bodyPr/>
          <a:lstStyle/>
          <a:p>
            <a:endParaRPr lang="zh-CN" altLang="en-US"/>
          </a:p>
        </p:txBody>
      </p:sp>
      <p:sp>
        <p:nvSpPr>
          <p:cNvPr id="4" name="页脚占位符 3"/>
          <p:cNvSpPr>
            <a:spLocks noGrp="1"/>
          </p:cNvSpPr>
          <p:nvPr>
            <p:ph type="ftr" sz="quarter" idx="11"/>
          </p:nvPr>
        </p:nvSpPr>
        <p:spPr/>
        <p:txBody>
          <a:bodyPr/>
          <a:lstStyle/>
          <a:p>
            <a:pPr>
              <a:defRPr/>
            </a:pPr>
            <a:endParaRPr lang="en-US" altLang="zh-CN"/>
          </a:p>
        </p:txBody>
      </p:sp>
      <p:graphicFrame>
        <p:nvGraphicFramePr>
          <p:cNvPr id="5" name="图示 4"/>
          <p:cNvGraphicFramePr/>
          <p:nvPr/>
        </p:nvGraphicFramePr>
        <p:xfrm>
          <a:off x="838200" y="1034415"/>
          <a:ext cx="9610090" cy="55333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sym typeface="+mn-ea"/>
              </a:rPr>
              <a:t>AI</a:t>
            </a:r>
            <a:r>
              <a:rPr dirty="0">
                <a:sym typeface="+mn-ea"/>
              </a:rPr>
              <a:t>处理器发展历史</a:t>
            </a:r>
            <a:endParaRPr lang="zh-CN" altLang="en-US"/>
          </a:p>
        </p:txBody>
      </p:sp>
      <p:sp>
        <p:nvSpPr>
          <p:cNvPr id="3" name="内容占位符 2"/>
          <p:cNvSpPr>
            <a:spLocks noGrp="1"/>
          </p:cNvSpPr>
          <p:nvPr>
            <p:ph idx="1"/>
          </p:nvPr>
        </p:nvSpPr>
        <p:spPr/>
        <p:txBody>
          <a:bodyPr/>
          <a:lstStyle/>
          <a:p>
            <a:endParaRPr lang="zh-CN" altLang="en-US"/>
          </a:p>
          <a:p>
            <a:pPr algn="ctr"/>
            <a:endParaRPr lang="zh-CN" altLang="en-US"/>
          </a:p>
        </p:txBody>
      </p:sp>
      <p:sp>
        <p:nvSpPr>
          <p:cNvPr id="4" name="页脚占位符 3"/>
          <p:cNvSpPr>
            <a:spLocks noGrp="1"/>
          </p:cNvSpPr>
          <p:nvPr>
            <p:ph type="ftr" sz="quarter" idx="11"/>
          </p:nvPr>
        </p:nvSpPr>
        <p:spPr/>
        <p:txBody>
          <a:bodyPr/>
          <a:lstStyle/>
          <a:p>
            <a:pPr>
              <a:defRPr/>
            </a:pPr>
            <a:endParaRPr lang="en-US" altLang="zh-CN"/>
          </a:p>
        </p:txBody>
      </p:sp>
      <p:sp>
        <p:nvSpPr>
          <p:cNvPr id="6" name="矩形 5"/>
          <p:cNvSpPr/>
          <p:nvPr/>
        </p:nvSpPr>
        <p:spPr>
          <a:xfrm>
            <a:off x="937895" y="3353435"/>
            <a:ext cx="1835150" cy="88646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第一阶段</a:t>
            </a:r>
          </a:p>
          <a:p>
            <a:pPr algn="ct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a:t>
            </a:r>
            <a:r>
              <a:rPr lang="en-US" altLang="zh-CN">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2006</a:t>
            </a: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年以前）</a:t>
            </a:r>
          </a:p>
        </p:txBody>
      </p:sp>
      <p:sp>
        <p:nvSpPr>
          <p:cNvPr id="8" name="矩形 7"/>
          <p:cNvSpPr/>
          <p:nvPr/>
        </p:nvSpPr>
        <p:spPr>
          <a:xfrm>
            <a:off x="3502660" y="3353435"/>
            <a:ext cx="1835150" cy="88646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第二阶段</a:t>
            </a:r>
          </a:p>
          <a:p>
            <a:pPr algn="ct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a:t>
            </a:r>
            <a:r>
              <a:rPr lang="en-US" altLang="zh-CN">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2006-2014</a:t>
            </a: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a:t>
            </a:r>
          </a:p>
        </p:txBody>
      </p:sp>
      <p:sp>
        <p:nvSpPr>
          <p:cNvPr id="9" name="矩形 8"/>
          <p:cNvSpPr/>
          <p:nvPr/>
        </p:nvSpPr>
        <p:spPr>
          <a:xfrm>
            <a:off x="6183630" y="3353435"/>
            <a:ext cx="1835150" cy="88646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第三阶段</a:t>
            </a:r>
          </a:p>
          <a:p>
            <a:pPr algn="ct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a:t>
            </a:r>
            <a:r>
              <a:rPr lang="en-US" altLang="zh-CN">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2015-2017</a:t>
            </a: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a:t>
            </a:r>
          </a:p>
        </p:txBody>
      </p:sp>
      <p:sp>
        <p:nvSpPr>
          <p:cNvPr id="10" name="矩形 9"/>
          <p:cNvSpPr/>
          <p:nvPr/>
        </p:nvSpPr>
        <p:spPr>
          <a:xfrm>
            <a:off x="8886190" y="3353435"/>
            <a:ext cx="1835150" cy="88646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第四阶段</a:t>
            </a:r>
          </a:p>
          <a:p>
            <a:pPr algn="ct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a:t>
            </a:r>
            <a:r>
              <a:rPr 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2018-2019</a:t>
            </a:r>
            <a:r>
              <a:rPr lang="zh-CN" altLang="en-US">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a:t>
            </a:r>
          </a:p>
        </p:txBody>
      </p:sp>
      <p:sp>
        <p:nvSpPr>
          <p:cNvPr id="11" name="矩形 10"/>
          <p:cNvSpPr/>
          <p:nvPr/>
        </p:nvSpPr>
        <p:spPr>
          <a:xfrm>
            <a:off x="203835" y="4932680"/>
            <a:ext cx="1722120" cy="93853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buClrTx/>
              <a:buSzTx/>
              <a:buFontTx/>
            </a:pPr>
            <a:r>
              <a:rPr lang="zh-CN" altLang="en-US"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Hinton发表文章首次证明大规模深度神经网络学习可行性</a:t>
            </a:r>
          </a:p>
        </p:txBody>
      </p:sp>
      <p:cxnSp>
        <p:nvCxnSpPr>
          <p:cNvPr id="12" name="直接箭头连接符 11"/>
          <p:cNvCxnSpPr>
            <a:stCxn id="6" idx="2"/>
            <a:endCxn id="11" idx="0"/>
          </p:cNvCxnSpPr>
          <p:nvPr/>
        </p:nvCxnSpPr>
        <p:spPr>
          <a:xfrm flipH="1">
            <a:off x="1064895" y="4239895"/>
            <a:ext cx="790575" cy="692785"/>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2773045" y="3796665"/>
            <a:ext cx="729615" cy="0"/>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8" idx="3"/>
            <a:endCxn id="9" idx="1"/>
          </p:cNvCxnSpPr>
          <p:nvPr/>
        </p:nvCxnSpPr>
        <p:spPr>
          <a:xfrm>
            <a:off x="5337810" y="3796665"/>
            <a:ext cx="845820" cy="0"/>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9" idx="3"/>
            <a:endCxn id="10" idx="1"/>
          </p:cNvCxnSpPr>
          <p:nvPr/>
        </p:nvCxnSpPr>
        <p:spPr>
          <a:xfrm>
            <a:off x="8018780" y="3796665"/>
            <a:ext cx="867410" cy="0"/>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110105" y="4932680"/>
            <a:ext cx="1835150" cy="93853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buClrTx/>
              <a:buSzTx/>
              <a:buFontTx/>
            </a:pPr>
            <a:r>
              <a:rPr lang="zh-CN" altLang="en-US"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英伟达​推出CUDA（统一计算架构）使得GPU可以直接编写程序</a:t>
            </a:r>
          </a:p>
        </p:txBody>
      </p:sp>
      <p:sp>
        <p:nvSpPr>
          <p:cNvPr id="17" name="矩形 16"/>
          <p:cNvSpPr/>
          <p:nvPr/>
        </p:nvSpPr>
        <p:spPr>
          <a:xfrm>
            <a:off x="2405380" y="1563370"/>
            <a:ext cx="1722120" cy="93853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buClrTx/>
              <a:buSzTx/>
              <a:buFontTx/>
            </a:pPr>
            <a:r>
              <a:rPr lang="zh-CN" altLang="en-US"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2008年，英伟达推出Tegra芯片，用于智能驾驶领域</a:t>
            </a:r>
          </a:p>
        </p:txBody>
      </p:sp>
      <p:sp>
        <p:nvSpPr>
          <p:cNvPr id="18" name="矩形 17"/>
          <p:cNvSpPr/>
          <p:nvPr/>
        </p:nvSpPr>
        <p:spPr>
          <a:xfrm>
            <a:off x="4570730" y="1563370"/>
            <a:ext cx="1722120" cy="93853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2010年，IBM首次发布类脑芯片原型，具有感知能力和大规模并行计算能力</a:t>
            </a:r>
          </a:p>
        </p:txBody>
      </p:sp>
      <p:sp>
        <p:nvSpPr>
          <p:cNvPr id="19" name="矩形 18"/>
          <p:cNvSpPr/>
          <p:nvPr/>
        </p:nvSpPr>
        <p:spPr>
          <a:xfrm>
            <a:off x="5337810" y="4829175"/>
            <a:ext cx="1722120" cy="93853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2015年，谷歌首次公布ASIC芯片TPU1.0</a:t>
            </a:r>
          </a:p>
        </p:txBody>
      </p:sp>
      <p:sp>
        <p:nvSpPr>
          <p:cNvPr id="20" name="矩形 19"/>
          <p:cNvSpPr/>
          <p:nvPr/>
        </p:nvSpPr>
        <p:spPr>
          <a:xfrm>
            <a:off x="7343775" y="4829175"/>
            <a:ext cx="1722120" cy="93853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sz="12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2017年，英伟达发布Volta架构推进GPU的效能大幅提升；麒麟970成为首个手机芯片</a:t>
            </a:r>
          </a:p>
        </p:txBody>
      </p:sp>
      <p:sp>
        <p:nvSpPr>
          <p:cNvPr id="21" name="矩形 20"/>
          <p:cNvSpPr/>
          <p:nvPr/>
        </p:nvSpPr>
        <p:spPr>
          <a:xfrm>
            <a:off x="8018780" y="1563370"/>
            <a:ext cx="1722120" cy="93853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ltLang="zh-CN"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2018</a:t>
            </a:r>
            <a:r>
              <a:rPr lang="zh-CN" altLang="en-US"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年，阿里的ALi-NPU的神经网络芯片；百度的云端全功能AI芯片-昆仑</a:t>
            </a:r>
          </a:p>
        </p:txBody>
      </p:sp>
      <p:sp>
        <p:nvSpPr>
          <p:cNvPr id="22" name="矩形 21"/>
          <p:cNvSpPr/>
          <p:nvPr/>
        </p:nvSpPr>
        <p:spPr>
          <a:xfrm>
            <a:off x="10073005" y="1563370"/>
            <a:ext cx="1722120" cy="938530"/>
          </a:xfrm>
          <a:prstGeom prst="rect">
            <a:avLst/>
          </a:prstGeom>
          <a:solidFill>
            <a:schemeClr val="bg1"/>
          </a:solidFill>
          <a:ln w="2857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ltLang="zh-CN"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2019</a:t>
            </a:r>
            <a:r>
              <a:rPr lang="zh-CN" altLang="zh-CN"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年</a:t>
            </a:r>
            <a:r>
              <a:rPr lang="en-US" altLang="zh-CN"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a:t>
            </a:r>
            <a:r>
              <a:rPr lang="zh-CN" altLang="en-US" sz="1400">
                <a:solidFill>
                  <a:schemeClr val="tx1"/>
                </a:solidFill>
                <a:latin typeface="黑体" panose="02010609060101010101" pitchFamily="49" charset="-122"/>
                <a:ea typeface="黑体" panose="02010609060101010101" pitchFamily="49" charset="-122"/>
                <a:cs typeface="黑体" panose="02010609060101010101" pitchFamily="49" charset="-122"/>
                <a:sym typeface="+mn-ea"/>
              </a:rPr>
              <a:t>华为发布算力最强的AI处理器-Ascend 910</a:t>
            </a:r>
          </a:p>
        </p:txBody>
      </p:sp>
      <p:cxnSp>
        <p:nvCxnSpPr>
          <p:cNvPr id="24" name="直接箭头连接符 23"/>
          <p:cNvCxnSpPr>
            <a:stCxn id="6" idx="2"/>
            <a:endCxn id="16" idx="0"/>
          </p:cNvCxnSpPr>
          <p:nvPr/>
        </p:nvCxnSpPr>
        <p:spPr>
          <a:xfrm>
            <a:off x="1855470" y="4239895"/>
            <a:ext cx="1172210" cy="692785"/>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8" idx="0"/>
            <a:endCxn id="17" idx="2"/>
          </p:cNvCxnSpPr>
          <p:nvPr/>
        </p:nvCxnSpPr>
        <p:spPr>
          <a:xfrm flipH="1" flipV="1">
            <a:off x="3266440" y="2501900"/>
            <a:ext cx="1153795" cy="851535"/>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a:stCxn id="8" idx="0"/>
            <a:endCxn id="18" idx="2"/>
          </p:cNvCxnSpPr>
          <p:nvPr/>
        </p:nvCxnSpPr>
        <p:spPr>
          <a:xfrm flipV="1">
            <a:off x="4420235" y="2501900"/>
            <a:ext cx="1011555" cy="851535"/>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a:stCxn id="9" idx="2"/>
            <a:endCxn id="19" idx="0"/>
          </p:cNvCxnSpPr>
          <p:nvPr/>
        </p:nvCxnSpPr>
        <p:spPr>
          <a:xfrm flipH="1">
            <a:off x="6198870" y="4239895"/>
            <a:ext cx="902335" cy="589280"/>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a:stCxn id="9" idx="2"/>
            <a:endCxn id="20" idx="0"/>
          </p:cNvCxnSpPr>
          <p:nvPr/>
        </p:nvCxnSpPr>
        <p:spPr>
          <a:xfrm>
            <a:off x="7101205" y="4239895"/>
            <a:ext cx="1103630" cy="589280"/>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stCxn id="10" idx="0"/>
            <a:endCxn id="21" idx="2"/>
          </p:cNvCxnSpPr>
          <p:nvPr/>
        </p:nvCxnSpPr>
        <p:spPr>
          <a:xfrm flipH="1" flipV="1">
            <a:off x="8879840" y="2501900"/>
            <a:ext cx="923925" cy="851535"/>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a:stCxn id="10" idx="0"/>
            <a:endCxn id="22" idx="2"/>
          </p:cNvCxnSpPr>
          <p:nvPr/>
        </p:nvCxnSpPr>
        <p:spPr>
          <a:xfrm flipV="1">
            <a:off x="9803765" y="2501900"/>
            <a:ext cx="1130300" cy="851535"/>
          </a:xfrm>
          <a:prstGeom prst="straightConnector1">
            <a:avLst/>
          </a:prstGeom>
          <a:ln w="22225">
            <a:solidFill>
              <a:srgbClr val="145396"/>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AI</a:t>
            </a:r>
            <a:r>
              <a:rPr lang="zh-CN" altLang="en-US" dirty="0"/>
              <a:t>处理器国内外发展现状</a:t>
            </a:r>
          </a:p>
        </p:txBody>
      </p:sp>
      <p:sp>
        <p:nvSpPr>
          <p:cNvPr id="3" name="内容占位符 2"/>
          <p:cNvSpPr>
            <a:spLocks noGrp="1"/>
          </p:cNvSpPr>
          <p:nvPr>
            <p:ph idx="1"/>
          </p:nvPr>
        </p:nvSpPr>
        <p:spPr/>
        <p:txBody>
          <a:bodyPr>
            <a:normAutofit fontScale="97500" lnSpcReduction="10000"/>
          </a:bodyPr>
          <a:lstStyle/>
          <a:p>
            <a:r>
              <a:rPr lang="zh-CN" altLang="zh-CN"/>
              <a:t>国外发展现状</a:t>
            </a:r>
          </a:p>
          <a:p>
            <a:pPr lvl="1"/>
            <a:r>
              <a:rPr lang="zh-CN" altLang="zh-CN"/>
              <a:t>英伟达和谷歌占主导部分</a:t>
            </a:r>
          </a:p>
          <a:p>
            <a:pPr lvl="2"/>
            <a:r>
              <a:rPr lang="zh-CN" altLang="zh-CN">
                <a:sym typeface="+mn-ea"/>
              </a:rPr>
              <a:t>英伟达专注于GPU和无人驾驶领域；谷歌主要针对云端市场。</a:t>
            </a:r>
            <a:endParaRPr lang="zh-CN" altLang="zh-CN"/>
          </a:p>
          <a:p>
            <a:pPr lvl="1"/>
            <a:r>
              <a:rPr lang="zh-CN" altLang="zh-CN"/>
              <a:t>其他厂商有英特尔、特斯拉、ARM、IBM以及Cadence等</a:t>
            </a:r>
          </a:p>
          <a:p>
            <a:pPr lvl="2"/>
            <a:r>
              <a:rPr lang="zh-CN" altLang="zh-CN"/>
              <a:t>英特尔主要面向计算机视觉，Cadence主要提供加速神经网络计算相关IP；</a:t>
            </a:r>
          </a:p>
          <a:p>
            <a:pPr lvl="2"/>
            <a:r>
              <a:rPr lang="zh-CN" altLang="zh-CN"/>
              <a:t>ARM公司主要偏向软件。</a:t>
            </a:r>
          </a:p>
          <a:p>
            <a:r>
              <a:rPr lang="zh-CN" altLang="zh-CN"/>
              <a:t>国内发展现状</a:t>
            </a:r>
          </a:p>
          <a:p>
            <a:pPr lvl="1"/>
            <a:r>
              <a:rPr lang="zh-CN" altLang="zh-CN"/>
              <a:t>人工智能公司百家争鸣；</a:t>
            </a:r>
          </a:p>
          <a:p>
            <a:pPr lvl="1"/>
            <a:r>
              <a:rPr lang="zh-CN" altLang="zh-CN"/>
              <a:t>每个企业的</a:t>
            </a:r>
            <a:r>
              <a:rPr lang="en-US" altLang="zh-CN"/>
              <a:t>AI</a:t>
            </a:r>
            <a:r>
              <a:rPr lang="zh-CN" altLang="zh-CN"/>
              <a:t>芯片都具有自己独特的体系结构和软件开发套件；</a:t>
            </a:r>
          </a:p>
          <a:p>
            <a:pPr lvl="2"/>
            <a:r>
              <a:rPr lang="zh-CN" altLang="zh-CN"/>
              <a:t>寒武纪科技主要负责研发生产AI芯片；</a:t>
            </a:r>
          </a:p>
          <a:p>
            <a:pPr lvl="2"/>
            <a:r>
              <a:rPr lang="zh-CN" altLang="zh-CN">
                <a:sym typeface="+mn-ea"/>
              </a:rPr>
              <a:t>深鉴科技注重</a:t>
            </a:r>
            <a:r>
              <a:rPr lang="zh-CN" altLang="zh-CN"/>
              <a:t>软硬件协同发展；</a:t>
            </a:r>
          </a:p>
          <a:p>
            <a:pPr lvl="1"/>
            <a:endParaRPr lang="zh-CN" altLang="zh-CN">
              <a:sym typeface="+mn-ea"/>
            </a:endParaRPr>
          </a:p>
        </p:txBody>
      </p:sp>
      <p:sp>
        <p:nvSpPr>
          <p:cNvPr id="4" name="页脚占位符 3"/>
          <p:cNvSpPr>
            <a:spLocks noGrp="1"/>
          </p:cNvSpPr>
          <p:nvPr>
            <p:ph type="ftr" sz="quarter" idx="11"/>
          </p:nvPr>
        </p:nvSpPr>
        <p:spPr/>
        <p:txBody>
          <a:bodyPr/>
          <a:lstStyle/>
          <a:p>
            <a:pPr>
              <a:defRPr/>
            </a:pPr>
            <a:endParaRPr lang="en-US" altLang="zh-CN"/>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961C10A-7C48-46C2-B97F-E44ED1D15AF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4A72E0CB-E5C2-413A-99E8-1EABA0BE7A95}"/>
              </a:ext>
            </a:extLst>
          </p:cNvPr>
          <p:cNvSpPr>
            <a:spLocks noGrp="1"/>
          </p:cNvSpPr>
          <p:nvPr>
            <p:ph idx="1"/>
          </p:nvPr>
        </p:nvSpPr>
        <p:spPr/>
        <p:txBody>
          <a:bodyPr>
            <a:normAutofit/>
          </a:bodyPr>
          <a:lstStyle/>
          <a:p>
            <a:pPr marL="0" indent="0" algn="ctr">
              <a:buNone/>
            </a:pPr>
            <a:endParaRPr lang="en-US" altLang="zh-CN" sz="8000" dirty="0">
              <a:solidFill>
                <a:srgbClr val="FF0000"/>
              </a:solidFill>
            </a:endParaRPr>
          </a:p>
          <a:p>
            <a:pPr marL="0" indent="0" algn="ctr">
              <a:buNone/>
            </a:pPr>
            <a:r>
              <a:rPr lang="zh-CN" altLang="en-US" sz="8000" dirty="0">
                <a:solidFill>
                  <a:srgbClr val="FF0000"/>
                </a:solidFill>
                <a:latin typeface="楷体" panose="02010609060101010101" pitchFamily="49" charset="-122"/>
                <a:ea typeface="楷体" panose="02010609060101010101" pitchFamily="49" charset="-122"/>
              </a:rPr>
              <a:t>谢谢</a:t>
            </a:r>
          </a:p>
        </p:txBody>
      </p:sp>
      <p:sp>
        <p:nvSpPr>
          <p:cNvPr id="4" name="页脚占位符 3">
            <a:extLst>
              <a:ext uri="{FF2B5EF4-FFF2-40B4-BE49-F238E27FC236}">
                <a16:creationId xmlns:a16="http://schemas.microsoft.com/office/drawing/2014/main" id="{27214A60-38D8-4415-80D3-FC90682E7881}"/>
              </a:ext>
            </a:extLst>
          </p:cNvPr>
          <p:cNvSpPr>
            <a:spLocks noGrp="1"/>
          </p:cNvSpPr>
          <p:nvPr>
            <p:ph type="ftr" sz="quarter" idx="11"/>
          </p:nvPr>
        </p:nvSpPr>
        <p:spPr/>
        <p:txBody>
          <a:bodyPr/>
          <a:lstStyle/>
          <a:p>
            <a:pPr>
              <a:defRPr/>
            </a:pPr>
            <a:endParaRPr lang="en-US" altLang="zh-CN"/>
          </a:p>
        </p:txBody>
      </p:sp>
    </p:spTree>
    <p:extLst>
      <p:ext uri="{BB962C8B-B14F-4D97-AF65-F5344CB8AC3E}">
        <p14:creationId xmlns:p14="http://schemas.microsoft.com/office/powerpoint/2010/main" val="451144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数字信号处理器为例介绍</a:t>
            </a:r>
            <a:r>
              <a:rPr lang="en-US" altLang="zh-CN" dirty="0"/>
              <a:t>IC</a:t>
            </a:r>
            <a:r>
              <a:rPr lang="zh-CN" altLang="en-US" dirty="0"/>
              <a:t>产业</a:t>
            </a:r>
          </a:p>
        </p:txBody>
      </p:sp>
      <p:sp>
        <p:nvSpPr>
          <p:cNvPr id="19" name="圆角矩形 18"/>
          <p:cNvSpPr/>
          <p:nvPr/>
        </p:nvSpPr>
        <p:spPr>
          <a:xfrm>
            <a:off x="2654773" y="1196180"/>
            <a:ext cx="1872208" cy="648072"/>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黑体" panose="02010609060101010101" pitchFamily="49" charset="-122"/>
                <a:ea typeface="黑体" panose="02010609060101010101" pitchFamily="49" charset="-122"/>
              </a:rPr>
              <a:t>GPU</a:t>
            </a:r>
            <a:endParaRPr lang="zh-CN" altLang="en-US" sz="2800" dirty="0">
              <a:latin typeface="黑体" panose="02010609060101010101" pitchFamily="49" charset="-122"/>
              <a:ea typeface="黑体" panose="02010609060101010101" pitchFamily="49" charset="-122"/>
            </a:endParaRPr>
          </a:p>
        </p:txBody>
      </p:sp>
      <p:sp>
        <p:nvSpPr>
          <p:cNvPr id="21" name="圆角矩形 20"/>
          <p:cNvSpPr/>
          <p:nvPr/>
        </p:nvSpPr>
        <p:spPr>
          <a:xfrm>
            <a:off x="328181" y="1196180"/>
            <a:ext cx="1872208" cy="648072"/>
          </a:xfrm>
          <a:prstGeom prst="roundRect">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黑体" panose="02010609060101010101" pitchFamily="49" charset="-122"/>
                <a:ea typeface="黑体" panose="02010609060101010101" pitchFamily="49" charset="-122"/>
              </a:rPr>
              <a:t>CPU</a:t>
            </a:r>
            <a:endParaRPr lang="zh-CN" altLang="en-US" sz="2800" dirty="0">
              <a:latin typeface="黑体" panose="02010609060101010101" pitchFamily="49" charset="-122"/>
              <a:ea typeface="黑体" panose="02010609060101010101" pitchFamily="49" charset="-122"/>
            </a:endParaRPr>
          </a:p>
        </p:txBody>
      </p:sp>
      <p:sp>
        <p:nvSpPr>
          <p:cNvPr id="23" name="圆角矩形 22"/>
          <p:cNvSpPr/>
          <p:nvPr/>
        </p:nvSpPr>
        <p:spPr>
          <a:xfrm>
            <a:off x="4984913" y="1196180"/>
            <a:ext cx="1872208" cy="648072"/>
          </a:xfrm>
          <a:prstGeom prst="round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黑体" panose="02010609060101010101" pitchFamily="49" charset="-122"/>
                <a:ea typeface="黑体" panose="02010609060101010101" pitchFamily="49" charset="-122"/>
              </a:rPr>
              <a:t>DSP</a:t>
            </a:r>
            <a:endParaRPr lang="zh-CN" altLang="en-US" sz="2800" dirty="0">
              <a:latin typeface="黑体" panose="02010609060101010101" pitchFamily="49" charset="-122"/>
              <a:ea typeface="黑体" panose="02010609060101010101" pitchFamily="49" charset="-122"/>
            </a:endParaRPr>
          </a:p>
        </p:txBody>
      </p:sp>
      <p:sp>
        <p:nvSpPr>
          <p:cNvPr id="30" name="圆角矩形 29"/>
          <p:cNvSpPr/>
          <p:nvPr/>
        </p:nvSpPr>
        <p:spPr>
          <a:xfrm>
            <a:off x="7315053" y="1196180"/>
            <a:ext cx="1872208" cy="648072"/>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黑体" panose="02010609060101010101" pitchFamily="49" charset="-122"/>
                <a:ea typeface="黑体" panose="02010609060101010101" pitchFamily="49" charset="-122"/>
              </a:rPr>
              <a:t>FPGA</a:t>
            </a:r>
            <a:endParaRPr lang="zh-CN" altLang="en-US" sz="2800" dirty="0">
              <a:latin typeface="黑体" panose="02010609060101010101" pitchFamily="49" charset="-122"/>
              <a:ea typeface="黑体" panose="02010609060101010101" pitchFamily="49" charset="-122"/>
            </a:endParaRPr>
          </a:p>
        </p:txBody>
      </p:sp>
      <p:pic>
        <p:nvPicPr>
          <p:cNvPr id="7" name="内容占位符 6">
            <a:extLst>
              <a:ext uri="{FF2B5EF4-FFF2-40B4-BE49-F238E27FC236}">
                <a16:creationId xmlns:a16="http://schemas.microsoft.com/office/drawing/2014/main" id="{686E5555-9983-4BF3-AC8A-1C04860829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8070" y="2232885"/>
            <a:ext cx="1976160" cy="1349471"/>
          </a:xfrm>
        </p:spPr>
      </p:pic>
      <p:pic>
        <p:nvPicPr>
          <p:cNvPr id="9" name="图片 8">
            <a:extLst>
              <a:ext uri="{FF2B5EF4-FFF2-40B4-BE49-F238E27FC236}">
                <a16:creationId xmlns:a16="http://schemas.microsoft.com/office/drawing/2014/main" id="{A97CBF79-EEB8-4ECA-9D22-DFB8CBC08D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287" y="4653240"/>
            <a:ext cx="1976160" cy="1721705"/>
          </a:xfrm>
          <a:prstGeom prst="rect">
            <a:avLst/>
          </a:prstGeom>
        </p:spPr>
      </p:pic>
      <p:pic>
        <p:nvPicPr>
          <p:cNvPr id="11" name="图片 10">
            <a:extLst>
              <a:ext uri="{FF2B5EF4-FFF2-40B4-BE49-F238E27FC236}">
                <a16:creationId xmlns:a16="http://schemas.microsoft.com/office/drawing/2014/main" id="{0A49A34B-ACBE-4C34-904B-8BE19C31B14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11624" y="2416378"/>
            <a:ext cx="1872208" cy="1487818"/>
          </a:xfrm>
          <a:prstGeom prst="rect">
            <a:avLst/>
          </a:prstGeom>
        </p:spPr>
      </p:pic>
      <p:pic>
        <p:nvPicPr>
          <p:cNvPr id="13" name="图片 12">
            <a:extLst>
              <a:ext uri="{FF2B5EF4-FFF2-40B4-BE49-F238E27FC236}">
                <a16:creationId xmlns:a16="http://schemas.microsoft.com/office/drawing/2014/main" id="{4A519F11-0BB3-4DCC-8FD4-3064B0BAAE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1975" y="4869160"/>
            <a:ext cx="2061579" cy="1354752"/>
          </a:xfrm>
          <a:prstGeom prst="rect">
            <a:avLst/>
          </a:prstGeom>
        </p:spPr>
      </p:pic>
      <p:pic>
        <p:nvPicPr>
          <p:cNvPr id="17" name="图片 16">
            <a:extLst>
              <a:ext uri="{FF2B5EF4-FFF2-40B4-BE49-F238E27FC236}">
                <a16:creationId xmlns:a16="http://schemas.microsoft.com/office/drawing/2014/main" id="{597981A3-04C9-49F2-8E2B-2772F63B56C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43198" y="2667048"/>
            <a:ext cx="1617573" cy="1182544"/>
          </a:xfrm>
          <a:prstGeom prst="rect">
            <a:avLst/>
          </a:prstGeom>
        </p:spPr>
      </p:pic>
      <p:pic>
        <p:nvPicPr>
          <p:cNvPr id="20" name="图片 19">
            <a:extLst>
              <a:ext uri="{FF2B5EF4-FFF2-40B4-BE49-F238E27FC236}">
                <a16:creationId xmlns:a16="http://schemas.microsoft.com/office/drawing/2014/main" id="{3F292647-F077-4F96-AB3B-C7542645C44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32043" y="4832898"/>
            <a:ext cx="1439881" cy="1418706"/>
          </a:xfrm>
          <a:prstGeom prst="rect">
            <a:avLst/>
          </a:prstGeom>
        </p:spPr>
      </p:pic>
      <p:cxnSp>
        <p:nvCxnSpPr>
          <p:cNvPr id="24" name="直接连接符 23">
            <a:extLst>
              <a:ext uri="{FF2B5EF4-FFF2-40B4-BE49-F238E27FC236}">
                <a16:creationId xmlns:a16="http://schemas.microsoft.com/office/drawing/2014/main" id="{4534CDFB-BDDE-4D5F-A9BF-B0FEF2727A16}"/>
              </a:ext>
            </a:extLst>
          </p:cNvPr>
          <p:cNvCxnSpPr/>
          <p:nvPr/>
        </p:nvCxnSpPr>
        <p:spPr>
          <a:xfrm>
            <a:off x="2423592" y="1268760"/>
            <a:ext cx="0" cy="538643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2C9699B4-AF53-4DC0-B062-3FEE0E8E073F}"/>
              </a:ext>
            </a:extLst>
          </p:cNvPr>
          <p:cNvCxnSpPr/>
          <p:nvPr/>
        </p:nvCxnSpPr>
        <p:spPr>
          <a:xfrm>
            <a:off x="4799856" y="1268760"/>
            <a:ext cx="0" cy="538643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114A8D3-7C65-4BAA-889F-47FFDA414061}"/>
              </a:ext>
            </a:extLst>
          </p:cNvPr>
          <p:cNvCxnSpPr/>
          <p:nvPr/>
        </p:nvCxnSpPr>
        <p:spPr>
          <a:xfrm>
            <a:off x="7104112" y="1268760"/>
            <a:ext cx="0" cy="538643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26" name="图片 25">
            <a:extLst>
              <a:ext uri="{FF2B5EF4-FFF2-40B4-BE49-F238E27FC236}">
                <a16:creationId xmlns:a16="http://schemas.microsoft.com/office/drawing/2014/main" id="{31543C0F-A251-4653-8E9B-BAE3773349C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386321" y="2934284"/>
            <a:ext cx="1878031" cy="494716"/>
          </a:xfrm>
          <a:prstGeom prst="rect">
            <a:avLst/>
          </a:prstGeom>
        </p:spPr>
      </p:pic>
      <p:pic>
        <p:nvPicPr>
          <p:cNvPr id="28" name="图片 27">
            <a:extLst>
              <a:ext uri="{FF2B5EF4-FFF2-40B4-BE49-F238E27FC236}">
                <a16:creationId xmlns:a16="http://schemas.microsoft.com/office/drawing/2014/main" id="{A4730D0D-A02C-4EF8-BCD4-BBE4C1E1207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42815" y="4684109"/>
            <a:ext cx="1765042" cy="1716284"/>
          </a:xfrm>
          <a:prstGeom prst="rect">
            <a:avLst/>
          </a:prstGeom>
        </p:spPr>
      </p:pic>
      <p:cxnSp>
        <p:nvCxnSpPr>
          <p:cNvPr id="46" name="直接连接符 45">
            <a:extLst>
              <a:ext uri="{FF2B5EF4-FFF2-40B4-BE49-F238E27FC236}">
                <a16:creationId xmlns:a16="http://schemas.microsoft.com/office/drawing/2014/main" id="{B890B921-B554-45A8-82AC-05F814D0B608}"/>
              </a:ext>
            </a:extLst>
          </p:cNvPr>
          <p:cNvCxnSpPr/>
          <p:nvPr/>
        </p:nvCxnSpPr>
        <p:spPr>
          <a:xfrm>
            <a:off x="9408368" y="1268760"/>
            <a:ext cx="0" cy="538643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7" name="圆角矩形 29">
            <a:extLst>
              <a:ext uri="{FF2B5EF4-FFF2-40B4-BE49-F238E27FC236}">
                <a16:creationId xmlns:a16="http://schemas.microsoft.com/office/drawing/2014/main" id="{584E049B-DBD9-4510-9409-8A80504FC837}"/>
              </a:ext>
            </a:extLst>
          </p:cNvPr>
          <p:cNvSpPr/>
          <p:nvPr/>
        </p:nvSpPr>
        <p:spPr>
          <a:xfrm>
            <a:off x="9645193" y="1196180"/>
            <a:ext cx="1872208" cy="648072"/>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黑体" panose="02010609060101010101" pitchFamily="49" charset="-122"/>
                <a:ea typeface="黑体" panose="02010609060101010101" pitchFamily="49" charset="-122"/>
              </a:rPr>
              <a:t>AI</a:t>
            </a:r>
            <a:r>
              <a:rPr lang="zh-CN" altLang="en-US" sz="2800" dirty="0">
                <a:latin typeface="黑体" panose="02010609060101010101" pitchFamily="49" charset="-122"/>
                <a:ea typeface="黑体" panose="02010609060101010101" pitchFamily="49" charset="-122"/>
              </a:rPr>
              <a:t>处理器</a:t>
            </a:r>
          </a:p>
        </p:txBody>
      </p:sp>
      <p:pic>
        <p:nvPicPr>
          <p:cNvPr id="4" name="图片 3">
            <a:extLst>
              <a:ext uri="{FF2B5EF4-FFF2-40B4-BE49-F238E27FC236}">
                <a16:creationId xmlns:a16="http://schemas.microsoft.com/office/drawing/2014/main" id="{B2514B31-55D3-4872-BDE7-EFFBFC0F7A52}"/>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744006" y="4832898"/>
            <a:ext cx="1964709" cy="1391014"/>
          </a:xfrm>
          <a:prstGeom prst="rect">
            <a:avLst/>
          </a:prstGeom>
        </p:spPr>
      </p:pic>
      <p:pic>
        <p:nvPicPr>
          <p:cNvPr id="6" name="图片 5">
            <a:extLst>
              <a:ext uri="{FF2B5EF4-FFF2-40B4-BE49-F238E27FC236}">
                <a16:creationId xmlns:a16="http://schemas.microsoft.com/office/drawing/2014/main" id="{4207071C-BE55-44BD-A94D-E42B2C1596FB}"/>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744006" y="2461008"/>
            <a:ext cx="1970402" cy="1377923"/>
          </a:xfrm>
          <a:prstGeom prst="rect">
            <a:avLst/>
          </a:prstGeom>
        </p:spPr>
      </p:pic>
    </p:spTree>
    <p:extLst>
      <p:ext uri="{BB962C8B-B14F-4D97-AF65-F5344CB8AC3E}">
        <p14:creationId xmlns:p14="http://schemas.microsoft.com/office/powerpoint/2010/main" val="4104877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5FA418-F0C8-4EE2-97DC-FCD0E7A439D5}"/>
              </a:ext>
            </a:extLst>
          </p:cNvPr>
          <p:cNvSpPr>
            <a:spLocks noGrp="1"/>
          </p:cNvSpPr>
          <p:nvPr>
            <p:ph type="title"/>
          </p:nvPr>
        </p:nvSpPr>
        <p:spPr/>
        <p:txBody>
          <a:bodyPr/>
          <a:lstStyle/>
          <a:p>
            <a:r>
              <a:rPr lang="en-US" altLang="zh-CN" dirty="0"/>
              <a:t>DSP</a:t>
            </a:r>
            <a:r>
              <a:rPr lang="zh-CN" altLang="en-US" dirty="0"/>
              <a:t>简介</a:t>
            </a:r>
          </a:p>
        </p:txBody>
      </p:sp>
      <p:sp>
        <p:nvSpPr>
          <p:cNvPr id="3" name="内容占位符 2">
            <a:extLst>
              <a:ext uri="{FF2B5EF4-FFF2-40B4-BE49-F238E27FC236}">
                <a16:creationId xmlns:a16="http://schemas.microsoft.com/office/drawing/2014/main" id="{26FF32B4-FF53-46DE-8EE7-AAB5A5EC3005}"/>
              </a:ext>
            </a:extLst>
          </p:cNvPr>
          <p:cNvSpPr>
            <a:spLocks noGrp="1"/>
          </p:cNvSpPr>
          <p:nvPr>
            <p:ph idx="1"/>
          </p:nvPr>
        </p:nvSpPr>
        <p:spPr>
          <a:xfrm>
            <a:off x="302081" y="1159197"/>
            <a:ext cx="11587838" cy="5100592"/>
          </a:xfrm>
        </p:spPr>
        <p:txBody>
          <a:bodyPr>
            <a:normAutofit/>
          </a:bodyPr>
          <a:lstStyle/>
          <a:p>
            <a:pPr>
              <a:lnSpc>
                <a:spcPct val="120000"/>
              </a:lnSpc>
            </a:pPr>
            <a:r>
              <a:rPr lang="zh-CN" altLang="zh-CN" sz="2000" dirty="0"/>
              <a:t>DSP芯片，也称数字信号处理器，是一种具有特殊结构的微处理器。DSP芯片的内部采用程序和数据分开的哈佛结构，具有专门的硬件乘法器，广泛采用流水线操作，提供特殊的DSP 指令，可以用来快速地实现各种数字信号处理算法。</a:t>
            </a:r>
            <a:endParaRPr lang="en-US" altLang="zh-CN" sz="2000" dirty="0"/>
          </a:p>
          <a:p>
            <a:r>
              <a:rPr lang="zh-CN" altLang="zh-CN" sz="2000" dirty="0"/>
              <a:t>根据数字信号处理的要求，DSP芯片一般具有如下的一些主要特点：</a:t>
            </a:r>
          </a:p>
          <a:p>
            <a:pPr marL="0" indent="0">
              <a:buNone/>
            </a:pPr>
            <a:r>
              <a:rPr lang="zh-CN" altLang="zh-CN" sz="2000" dirty="0"/>
              <a:t>（1）在一个指令周期内可完成一次乘法和一次加法。</a:t>
            </a:r>
          </a:p>
          <a:p>
            <a:pPr marL="0" indent="0">
              <a:buNone/>
            </a:pPr>
            <a:r>
              <a:rPr lang="zh-CN" altLang="zh-CN" sz="2000" dirty="0"/>
              <a:t>（2）程序和数据空间分开，可以同时访问指令和数据。</a:t>
            </a:r>
          </a:p>
          <a:p>
            <a:pPr marL="0" indent="0">
              <a:buNone/>
            </a:pPr>
            <a:r>
              <a:rPr lang="zh-CN" altLang="zh-CN" sz="2000" dirty="0"/>
              <a:t>（3）片内具有快速RAM，通常可通过独立的数据总线在两块中同时访问。</a:t>
            </a:r>
          </a:p>
          <a:p>
            <a:pPr marL="0" indent="0">
              <a:buNone/>
            </a:pPr>
            <a:r>
              <a:rPr lang="zh-CN" altLang="zh-CN" sz="2000" dirty="0"/>
              <a:t>（4）具有低开销或无开销循环及跳转的硬件支持。</a:t>
            </a:r>
          </a:p>
          <a:p>
            <a:pPr marL="0" indent="0">
              <a:buNone/>
            </a:pPr>
            <a:r>
              <a:rPr lang="zh-CN" altLang="zh-CN" sz="2000" dirty="0"/>
              <a:t>（5）快速的中断处理和硬件I/O支持。</a:t>
            </a:r>
          </a:p>
          <a:p>
            <a:pPr marL="0" indent="0">
              <a:buNone/>
            </a:pPr>
            <a:r>
              <a:rPr lang="zh-CN" altLang="zh-CN" sz="2000" dirty="0"/>
              <a:t>（6）具有在单周期内操作的多个硬件地址产生器。</a:t>
            </a:r>
          </a:p>
          <a:p>
            <a:pPr marL="0" indent="0">
              <a:buNone/>
            </a:pPr>
            <a:r>
              <a:rPr lang="zh-CN" altLang="zh-CN" sz="2000" dirty="0"/>
              <a:t>（7）可以并行执行多个操作。</a:t>
            </a:r>
          </a:p>
          <a:p>
            <a:pPr marL="0" indent="0">
              <a:buNone/>
            </a:pPr>
            <a:r>
              <a:rPr lang="zh-CN" altLang="zh-CN" sz="2000" dirty="0"/>
              <a:t>（8）支持流水线操作，使取指、译码和执行等操作可以重叠执行。</a:t>
            </a:r>
          </a:p>
          <a:p>
            <a:endParaRPr lang="zh-CN" altLang="en-US" sz="2400" dirty="0">
              <a:latin typeface="微软雅黑" panose="020B0503020204020204" pitchFamily="34" charset="-122"/>
              <a:ea typeface="微软雅黑" panose="020B0503020204020204" pitchFamily="34" charset="-122"/>
            </a:endParaRPr>
          </a:p>
        </p:txBody>
      </p:sp>
      <p:sp>
        <p:nvSpPr>
          <p:cNvPr id="4" name="页脚占位符 3">
            <a:extLst>
              <a:ext uri="{FF2B5EF4-FFF2-40B4-BE49-F238E27FC236}">
                <a16:creationId xmlns:a16="http://schemas.microsoft.com/office/drawing/2014/main" id="{722E43AA-618C-4CE0-9A70-BCC304F61DA3}"/>
              </a:ext>
            </a:extLst>
          </p:cNvPr>
          <p:cNvSpPr>
            <a:spLocks noGrp="1"/>
          </p:cNvSpPr>
          <p:nvPr>
            <p:ph type="ftr" sz="quarter" idx="11"/>
          </p:nvPr>
        </p:nvSpPr>
        <p:spPr/>
        <p:txBody>
          <a:bodyPr/>
          <a:lstStyle/>
          <a:p>
            <a:pPr>
              <a:defRPr/>
            </a:pPr>
            <a:endParaRPr lang="en-US" altLang="zh-CN" dirty="0"/>
          </a:p>
        </p:txBody>
      </p:sp>
      <p:pic>
        <p:nvPicPr>
          <p:cNvPr id="5" name="图片 4"/>
          <p:cNvPicPr>
            <a:picLocks noChangeAspect="1"/>
          </p:cNvPicPr>
          <p:nvPr/>
        </p:nvPicPr>
        <p:blipFill>
          <a:blip r:embed="rId4"/>
          <a:stretch>
            <a:fillRect/>
          </a:stretch>
        </p:blipFill>
        <p:spPr>
          <a:xfrm>
            <a:off x="8544272" y="4085277"/>
            <a:ext cx="3502269" cy="1852315"/>
          </a:xfrm>
          <a:prstGeom prst="rect">
            <a:avLst/>
          </a:prstGeom>
        </p:spPr>
      </p:pic>
      <p:pic>
        <p:nvPicPr>
          <p:cNvPr id="6" name="图片 5"/>
          <p:cNvPicPr>
            <a:picLocks noChangeAspect="1"/>
          </p:cNvPicPr>
          <p:nvPr/>
        </p:nvPicPr>
        <p:blipFill>
          <a:blip r:embed="rId5"/>
          <a:stretch>
            <a:fillRect/>
          </a:stretch>
        </p:blipFill>
        <p:spPr>
          <a:xfrm>
            <a:off x="8544272" y="2339051"/>
            <a:ext cx="1722260" cy="1566674"/>
          </a:xfrm>
          <a:prstGeom prst="rect">
            <a:avLst/>
          </a:prstGeom>
        </p:spPr>
      </p:pic>
      <p:pic>
        <p:nvPicPr>
          <p:cNvPr id="7" name="图片 6"/>
          <p:cNvPicPr>
            <a:picLocks noChangeAspect="1"/>
          </p:cNvPicPr>
          <p:nvPr/>
        </p:nvPicPr>
        <p:blipFill>
          <a:blip r:embed="rId6"/>
          <a:stretch>
            <a:fillRect/>
          </a:stretch>
        </p:blipFill>
        <p:spPr>
          <a:xfrm>
            <a:off x="10337432" y="2420888"/>
            <a:ext cx="1709109" cy="1403000"/>
          </a:xfrm>
          <a:prstGeom prst="rect">
            <a:avLst/>
          </a:prstGeom>
        </p:spPr>
      </p:pic>
    </p:spTree>
    <p:custDataLst>
      <p:tags r:id="rId1"/>
    </p:custDataLst>
    <p:extLst>
      <p:ext uri="{BB962C8B-B14F-4D97-AF65-F5344CB8AC3E}">
        <p14:creationId xmlns:p14="http://schemas.microsoft.com/office/powerpoint/2010/main" val="3611644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fade">
                                      <p:cBhvr>
                                        <p:cTn id="30" dur="500"/>
                                        <p:tgtEl>
                                          <p:spTgt spid="3">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Effect transition="in" filter="fade">
                                      <p:cBhvr>
                                        <p:cTn id="35" dur="500"/>
                                        <p:tgtEl>
                                          <p:spTgt spid="3">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3" end="3"/>
                                            </p:txEl>
                                          </p:spTgt>
                                        </p:tgtEl>
                                        <p:attrNameLst>
                                          <p:attrName>style.visibility</p:attrName>
                                        </p:attrNameLst>
                                      </p:cBhvr>
                                      <p:to>
                                        <p:strVal val="visible"/>
                                      </p:to>
                                    </p:set>
                                    <p:animEffect transition="in" filter="fade">
                                      <p:cBhvr>
                                        <p:cTn id="40" dur="500"/>
                                        <p:tgtEl>
                                          <p:spTgt spid="3">
                                            <p:txEl>
                                              <p:pRg st="3" end="3"/>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4" end="4"/>
                                            </p:txEl>
                                          </p:spTgt>
                                        </p:tgtEl>
                                        <p:attrNameLst>
                                          <p:attrName>style.visibility</p:attrName>
                                        </p:attrNameLst>
                                      </p:cBhvr>
                                      <p:to>
                                        <p:strVal val="visible"/>
                                      </p:to>
                                    </p:set>
                                    <p:animEffect transition="in" filter="fade">
                                      <p:cBhvr>
                                        <p:cTn id="45" dur="500"/>
                                        <p:tgtEl>
                                          <p:spTgt spid="3">
                                            <p:txEl>
                                              <p:pRg st="4" end="4"/>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
                                            <p:txEl>
                                              <p:pRg st="5" end="5"/>
                                            </p:txEl>
                                          </p:spTgt>
                                        </p:tgtEl>
                                        <p:attrNameLst>
                                          <p:attrName>style.visibility</p:attrName>
                                        </p:attrNameLst>
                                      </p:cBhvr>
                                      <p:to>
                                        <p:strVal val="visible"/>
                                      </p:to>
                                    </p:set>
                                    <p:animEffect transition="in" filter="fade">
                                      <p:cBhvr>
                                        <p:cTn id="50" dur="500"/>
                                        <p:tgtEl>
                                          <p:spTgt spid="3">
                                            <p:txEl>
                                              <p:pRg st="5" end="5"/>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3">
                                            <p:txEl>
                                              <p:pRg st="6" end="6"/>
                                            </p:txEl>
                                          </p:spTgt>
                                        </p:tgtEl>
                                        <p:attrNameLst>
                                          <p:attrName>style.visibility</p:attrName>
                                        </p:attrNameLst>
                                      </p:cBhvr>
                                      <p:to>
                                        <p:strVal val="visible"/>
                                      </p:to>
                                    </p:set>
                                    <p:animEffect transition="in" filter="fade">
                                      <p:cBhvr>
                                        <p:cTn id="55" dur="500"/>
                                        <p:tgtEl>
                                          <p:spTgt spid="3">
                                            <p:txEl>
                                              <p:pRg st="6" end="6"/>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
                                            <p:txEl>
                                              <p:pRg st="7" end="7"/>
                                            </p:txEl>
                                          </p:spTgt>
                                        </p:tgtEl>
                                        <p:attrNameLst>
                                          <p:attrName>style.visibility</p:attrName>
                                        </p:attrNameLst>
                                      </p:cBhvr>
                                      <p:to>
                                        <p:strVal val="visible"/>
                                      </p:to>
                                    </p:set>
                                    <p:animEffect transition="in" filter="fade">
                                      <p:cBhvr>
                                        <p:cTn id="60" dur="500"/>
                                        <p:tgtEl>
                                          <p:spTgt spid="3">
                                            <p:txEl>
                                              <p:pRg st="7" end="7"/>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3">
                                            <p:txEl>
                                              <p:pRg st="8" end="8"/>
                                            </p:txEl>
                                          </p:spTgt>
                                        </p:tgtEl>
                                        <p:attrNameLst>
                                          <p:attrName>style.visibility</p:attrName>
                                        </p:attrNameLst>
                                      </p:cBhvr>
                                      <p:to>
                                        <p:strVal val="visible"/>
                                      </p:to>
                                    </p:set>
                                    <p:animEffect transition="in" filter="fade">
                                      <p:cBhvr>
                                        <p:cTn id="65" dur="500"/>
                                        <p:tgtEl>
                                          <p:spTgt spid="3">
                                            <p:txEl>
                                              <p:pRg st="8" end="8"/>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3">
                                            <p:txEl>
                                              <p:pRg st="9" end="9"/>
                                            </p:txEl>
                                          </p:spTgt>
                                        </p:tgtEl>
                                        <p:attrNameLst>
                                          <p:attrName>style.visibility</p:attrName>
                                        </p:attrNameLst>
                                      </p:cBhvr>
                                      <p:to>
                                        <p:strVal val="visible"/>
                                      </p:to>
                                    </p:set>
                                    <p:animEffect transition="in" filter="fade">
                                      <p:cBhvr>
                                        <p:cTn id="7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5FA418-F0C8-4EE2-97DC-FCD0E7A439D5}"/>
              </a:ext>
            </a:extLst>
          </p:cNvPr>
          <p:cNvSpPr>
            <a:spLocks noGrp="1"/>
          </p:cNvSpPr>
          <p:nvPr>
            <p:ph type="title"/>
          </p:nvPr>
        </p:nvSpPr>
        <p:spPr/>
        <p:txBody>
          <a:bodyPr/>
          <a:lstStyle/>
          <a:p>
            <a:r>
              <a:rPr lang="en-US" altLang="zh-CN" dirty="0"/>
              <a:t>DSP</a:t>
            </a:r>
            <a:r>
              <a:rPr lang="zh-CN" altLang="en-US" dirty="0"/>
              <a:t>分类</a:t>
            </a:r>
          </a:p>
        </p:txBody>
      </p:sp>
      <p:graphicFrame>
        <p:nvGraphicFramePr>
          <p:cNvPr id="8" name="图示 7"/>
          <p:cNvGraphicFramePr/>
          <p:nvPr/>
        </p:nvGraphicFramePr>
        <p:xfrm>
          <a:off x="383179" y="1136015"/>
          <a:ext cx="11425642" cy="538932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3468823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C3FE3D-B949-4D96-8981-CA6E1EBAFB80}"/>
              </a:ext>
            </a:extLst>
          </p:cNvPr>
          <p:cNvSpPr>
            <a:spLocks noGrp="1"/>
          </p:cNvSpPr>
          <p:nvPr>
            <p:ph type="title"/>
          </p:nvPr>
        </p:nvSpPr>
        <p:spPr/>
        <p:txBody>
          <a:bodyPr/>
          <a:lstStyle/>
          <a:p>
            <a:r>
              <a:rPr lang="en-US" altLang="zh-CN" dirty="0"/>
              <a:t>DSP</a:t>
            </a:r>
            <a:r>
              <a:rPr lang="zh-CN" altLang="en-US" dirty="0"/>
              <a:t>发展历史</a:t>
            </a:r>
          </a:p>
        </p:txBody>
      </p:sp>
      <p:sp>
        <p:nvSpPr>
          <p:cNvPr id="8" name="流程图: 过程 7"/>
          <p:cNvSpPr/>
          <p:nvPr/>
        </p:nvSpPr>
        <p:spPr>
          <a:xfrm>
            <a:off x="947428" y="5471657"/>
            <a:ext cx="2016224" cy="968811"/>
          </a:xfrm>
          <a:prstGeom prst="flowChartProcess">
            <a:avLst/>
          </a:prstGeom>
          <a:gradFill flip="none" rotWithShape="1">
            <a:gsLst>
              <a:gs pos="0">
                <a:schemeClr val="lt1">
                  <a:shade val="30000"/>
                  <a:satMod val="115000"/>
                </a:schemeClr>
              </a:gs>
              <a:gs pos="0">
                <a:schemeClr val="lt1">
                  <a:shade val="67500"/>
                  <a:satMod val="115000"/>
                </a:schemeClr>
              </a:gs>
              <a:gs pos="100000">
                <a:schemeClr val="lt1">
                  <a:shade val="100000"/>
                  <a:satMod val="115000"/>
                </a:schemeClr>
              </a:gs>
            </a:gsLst>
            <a:lin ang="2700000" scaled="1"/>
            <a:tileRect/>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800"/>
              <a:t>70</a:t>
            </a:r>
            <a:r>
              <a:rPr lang="zh-CN" altLang="en-US" sz="1800"/>
              <a:t>年代提出</a:t>
            </a:r>
            <a:r>
              <a:rPr lang="en-US" altLang="zh-CN" sz="1800"/>
              <a:t>DSP</a:t>
            </a:r>
            <a:r>
              <a:rPr lang="zh-CN" altLang="en-US" sz="1800"/>
              <a:t>的理论和算法技术，</a:t>
            </a:r>
            <a:r>
              <a:rPr lang="en-US" altLang="zh-CN" sz="1800"/>
              <a:t>DSP</a:t>
            </a:r>
            <a:r>
              <a:rPr lang="zh-CN" altLang="en-US" sz="1800"/>
              <a:t>芯片开始出现</a:t>
            </a:r>
          </a:p>
        </p:txBody>
      </p:sp>
      <p:sp>
        <p:nvSpPr>
          <p:cNvPr id="10" name="右箭头 9"/>
          <p:cNvSpPr/>
          <p:nvPr/>
        </p:nvSpPr>
        <p:spPr>
          <a:xfrm>
            <a:off x="263352" y="3247070"/>
            <a:ext cx="11665296" cy="3979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a:t>             </a:t>
            </a:r>
            <a:r>
              <a:rPr lang="en-US" altLang="zh-CN" sz="1600"/>
              <a:t>1970s                                                                                  1980s                                                                   1990s                      21</a:t>
            </a:r>
            <a:r>
              <a:rPr lang="zh-CN" altLang="en-US" sz="1600"/>
              <a:t>世纪</a:t>
            </a:r>
            <a:r>
              <a:rPr lang="en-US" altLang="zh-CN" sz="1600"/>
              <a:t> </a:t>
            </a:r>
            <a:endParaRPr lang="zh-CN" altLang="en-US"/>
          </a:p>
        </p:txBody>
      </p:sp>
      <p:cxnSp>
        <p:nvCxnSpPr>
          <p:cNvPr id="12" name="直接箭头连接符 11"/>
          <p:cNvCxnSpPr/>
          <p:nvPr/>
        </p:nvCxnSpPr>
        <p:spPr>
          <a:xfrm flipV="1">
            <a:off x="947428" y="2708920"/>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4" name="圆角矩形 13"/>
          <p:cNvSpPr/>
          <p:nvPr/>
        </p:nvSpPr>
        <p:spPr>
          <a:xfrm>
            <a:off x="263352" y="1572111"/>
            <a:ext cx="1512168" cy="1136809"/>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t>1978</a:t>
            </a:r>
            <a:r>
              <a:rPr lang="zh-CN" altLang="en-US" sz="1400"/>
              <a:t>年</a:t>
            </a:r>
            <a:r>
              <a:rPr lang="en-US" altLang="zh-CN" sz="1400"/>
              <a:t>AMI</a:t>
            </a:r>
            <a:r>
              <a:rPr lang="zh-CN" altLang="en-US" sz="1400"/>
              <a:t>公司发布的</a:t>
            </a:r>
            <a:r>
              <a:rPr lang="en-US" altLang="zh-CN" sz="1400"/>
              <a:t>S2811</a:t>
            </a:r>
            <a:r>
              <a:rPr lang="zh-CN" altLang="en-US" sz="1400"/>
              <a:t>，是世界上第一个单片</a:t>
            </a:r>
            <a:r>
              <a:rPr lang="en-US" altLang="zh-CN" sz="1400"/>
              <a:t>DSP</a:t>
            </a:r>
            <a:r>
              <a:rPr lang="zh-CN" altLang="en-US" sz="1400"/>
              <a:t>芯片</a:t>
            </a:r>
          </a:p>
        </p:txBody>
      </p:sp>
      <p:sp>
        <p:nvSpPr>
          <p:cNvPr id="15" name="圆角矩形 14"/>
          <p:cNvSpPr/>
          <p:nvPr/>
        </p:nvSpPr>
        <p:spPr>
          <a:xfrm>
            <a:off x="983432" y="3922150"/>
            <a:ext cx="1584176" cy="1235042"/>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t>1979</a:t>
            </a:r>
            <a:r>
              <a:rPr lang="zh-CN" altLang="en-US" sz="1400"/>
              <a:t>年美国</a:t>
            </a:r>
            <a:r>
              <a:rPr lang="en-US" altLang="zh-CN" sz="1400"/>
              <a:t>Intel</a:t>
            </a:r>
            <a:r>
              <a:rPr lang="zh-CN" altLang="en-US" sz="1400"/>
              <a:t>公司发布商用可编程器件</a:t>
            </a:r>
            <a:r>
              <a:rPr lang="en-US" altLang="zh-CN" sz="1400"/>
              <a:t>2920</a:t>
            </a:r>
            <a:r>
              <a:rPr lang="zh-CN" altLang="en-US" sz="1400"/>
              <a:t>，是</a:t>
            </a:r>
            <a:r>
              <a:rPr lang="en-US" altLang="zh-CN" sz="1400"/>
              <a:t>DSP</a:t>
            </a:r>
            <a:r>
              <a:rPr lang="zh-CN" altLang="en-US" sz="1400"/>
              <a:t>芯片的一个里程碑</a:t>
            </a:r>
          </a:p>
        </p:txBody>
      </p:sp>
      <p:cxnSp>
        <p:nvCxnSpPr>
          <p:cNvPr id="17" name="直接箭头连接符 16"/>
          <p:cNvCxnSpPr/>
          <p:nvPr/>
        </p:nvCxnSpPr>
        <p:spPr>
          <a:xfrm>
            <a:off x="1775520" y="3490102"/>
            <a:ext cx="0" cy="43204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圆角矩形 17"/>
          <p:cNvSpPr/>
          <p:nvPr/>
        </p:nvSpPr>
        <p:spPr>
          <a:xfrm>
            <a:off x="2063552" y="1335241"/>
            <a:ext cx="1944216" cy="1373679"/>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t>1980</a:t>
            </a:r>
            <a:r>
              <a:rPr lang="zh-CN" altLang="en-US" sz="1400"/>
              <a:t>年，日本</a:t>
            </a:r>
            <a:r>
              <a:rPr lang="en-US" altLang="zh-CN" sz="1400"/>
              <a:t>NEC</a:t>
            </a:r>
            <a:r>
              <a:rPr lang="zh-CN" altLang="en-US" sz="1400"/>
              <a:t>公司推出的</a:t>
            </a:r>
            <a:r>
              <a:rPr lang="zh-CN" altLang="zh-CN" sz="1400"/>
              <a:t>μP</a:t>
            </a:r>
            <a:r>
              <a:rPr lang="en-US" altLang="zh-CN" sz="1400"/>
              <a:t>D7720</a:t>
            </a:r>
            <a:r>
              <a:rPr lang="zh-CN" altLang="en-US" sz="1400"/>
              <a:t>是第一个具有硬件乘法器的商用</a:t>
            </a:r>
            <a:r>
              <a:rPr lang="en-US" altLang="zh-CN" sz="1400"/>
              <a:t>DSP</a:t>
            </a:r>
            <a:r>
              <a:rPr lang="zh-CN" altLang="en-US" sz="1400"/>
              <a:t>芯片，从而被认为是第一块单片</a:t>
            </a:r>
            <a:r>
              <a:rPr lang="en-US" altLang="zh-CN" sz="1400"/>
              <a:t>DSP</a:t>
            </a:r>
            <a:r>
              <a:rPr lang="zh-CN" altLang="en-US" sz="1400"/>
              <a:t>器件。</a:t>
            </a:r>
          </a:p>
        </p:txBody>
      </p:sp>
      <p:cxnSp>
        <p:nvCxnSpPr>
          <p:cNvPr id="19" name="直接箭头连接符 18"/>
          <p:cNvCxnSpPr/>
          <p:nvPr/>
        </p:nvCxnSpPr>
        <p:spPr>
          <a:xfrm flipV="1">
            <a:off x="3143672" y="2708920"/>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 name="圆角矩形 19"/>
          <p:cNvSpPr/>
          <p:nvPr/>
        </p:nvSpPr>
        <p:spPr>
          <a:xfrm>
            <a:off x="3578316" y="3948570"/>
            <a:ext cx="1944216" cy="1236470"/>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日本</a:t>
            </a:r>
            <a:r>
              <a:rPr lang="en-US" altLang="zh-CN" sz="1400"/>
              <a:t>Hitachi </a:t>
            </a:r>
            <a:r>
              <a:rPr lang="zh-CN" altLang="en-US" sz="1400"/>
              <a:t>公司于</a:t>
            </a:r>
            <a:r>
              <a:rPr lang="en-US" altLang="zh-CN" sz="1400"/>
              <a:t>1982</a:t>
            </a:r>
            <a:r>
              <a:rPr lang="zh-CN" altLang="en-US" sz="1400"/>
              <a:t>年推出了浮点</a:t>
            </a:r>
            <a:r>
              <a:rPr lang="en-US" altLang="zh-CN" sz="1400"/>
              <a:t>DSP </a:t>
            </a:r>
            <a:r>
              <a:rPr lang="zh-CN" altLang="en-US" sz="1400"/>
              <a:t>芯片，是第一个采用</a:t>
            </a:r>
            <a:r>
              <a:rPr lang="en-US" altLang="zh-CN" sz="1400"/>
              <a:t>CMOS </a:t>
            </a:r>
            <a:r>
              <a:rPr lang="zh-CN" altLang="en-US" sz="1400"/>
              <a:t>工艺生产浮点</a:t>
            </a:r>
            <a:r>
              <a:rPr lang="en-US" altLang="zh-CN" sz="1400"/>
              <a:t>DSP </a:t>
            </a:r>
            <a:r>
              <a:rPr lang="zh-CN" altLang="en-US" sz="1400"/>
              <a:t>芯片</a:t>
            </a:r>
          </a:p>
        </p:txBody>
      </p:sp>
      <p:cxnSp>
        <p:nvCxnSpPr>
          <p:cNvPr id="21" name="直接箭头连接符 20"/>
          <p:cNvCxnSpPr/>
          <p:nvPr/>
        </p:nvCxnSpPr>
        <p:spPr>
          <a:xfrm>
            <a:off x="5309102" y="3500603"/>
            <a:ext cx="0" cy="43204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2" name="圆角矩形 21"/>
          <p:cNvSpPr/>
          <p:nvPr/>
        </p:nvSpPr>
        <p:spPr>
          <a:xfrm>
            <a:off x="5951984" y="3932651"/>
            <a:ext cx="1716379" cy="1264407"/>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t>1983</a:t>
            </a:r>
            <a:r>
              <a:rPr lang="zh-CN" altLang="en-US" sz="1400"/>
              <a:t>年日本</a:t>
            </a:r>
            <a:r>
              <a:rPr lang="en-US" altLang="zh-CN" sz="1400"/>
              <a:t>Fujitsu </a:t>
            </a:r>
            <a:r>
              <a:rPr lang="zh-CN" altLang="en-US" sz="1400"/>
              <a:t>公司推出</a:t>
            </a:r>
            <a:r>
              <a:rPr lang="en-US" altLang="zh-CN" sz="1400"/>
              <a:t>MB8764</a:t>
            </a:r>
            <a:r>
              <a:rPr lang="zh-CN" altLang="en-US" sz="1400"/>
              <a:t>，具有双内部总线，处理的吞吐量发生了大的飞跃。</a:t>
            </a:r>
          </a:p>
        </p:txBody>
      </p:sp>
      <p:cxnSp>
        <p:nvCxnSpPr>
          <p:cNvPr id="23" name="直接箭头连接符 22"/>
          <p:cNvCxnSpPr/>
          <p:nvPr/>
        </p:nvCxnSpPr>
        <p:spPr>
          <a:xfrm flipV="1">
            <a:off x="5303912" y="2723611"/>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4" name="圆角矩形 23"/>
          <p:cNvSpPr/>
          <p:nvPr/>
        </p:nvSpPr>
        <p:spPr>
          <a:xfrm>
            <a:off x="4223792" y="1162881"/>
            <a:ext cx="2496636" cy="1560730"/>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t>1982</a:t>
            </a:r>
            <a:r>
              <a:rPr lang="zh-CN" altLang="en-US" sz="1400"/>
              <a:t>年美国德州仪器公司推出世界上第一代</a:t>
            </a:r>
            <a:r>
              <a:rPr lang="en-US" altLang="zh-CN" sz="1400"/>
              <a:t>DSP</a:t>
            </a:r>
            <a:r>
              <a:rPr lang="zh-CN" altLang="en-US" sz="1400"/>
              <a:t>芯片</a:t>
            </a:r>
            <a:r>
              <a:rPr lang="en-US" altLang="zh-CN" sz="1400"/>
              <a:t>TMS32010</a:t>
            </a:r>
            <a:r>
              <a:rPr lang="zh-CN" altLang="en-US" sz="1400"/>
              <a:t>及其系列产品，标志着实时数字信号处理领域的重大突破。</a:t>
            </a:r>
            <a:r>
              <a:rPr lang="en-US" altLang="zh-CN" sz="1400"/>
              <a:t>Ti</a:t>
            </a:r>
            <a:r>
              <a:rPr lang="zh-CN" altLang="en-US" sz="1400"/>
              <a:t>公司之后不久推出了二代</a:t>
            </a:r>
            <a:r>
              <a:rPr lang="en-US" altLang="zh-CN" sz="1400"/>
              <a:t>DSP</a:t>
            </a:r>
            <a:r>
              <a:rPr lang="zh-CN" altLang="en-US" sz="1400"/>
              <a:t>芯片</a:t>
            </a:r>
          </a:p>
        </p:txBody>
      </p:sp>
      <p:cxnSp>
        <p:nvCxnSpPr>
          <p:cNvPr id="25" name="直接箭头连接符 24"/>
          <p:cNvCxnSpPr/>
          <p:nvPr/>
        </p:nvCxnSpPr>
        <p:spPr>
          <a:xfrm>
            <a:off x="6575893" y="3500603"/>
            <a:ext cx="0" cy="43204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6" name="流程图: 过程 25"/>
          <p:cNvSpPr/>
          <p:nvPr/>
        </p:nvSpPr>
        <p:spPr>
          <a:xfrm>
            <a:off x="4643758" y="5373214"/>
            <a:ext cx="2616451" cy="1165695"/>
          </a:xfrm>
          <a:prstGeom prst="flowChartProcess">
            <a:avLst/>
          </a:prstGeom>
          <a:gradFill flip="none" rotWithShape="1">
            <a:gsLst>
              <a:gs pos="0">
                <a:schemeClr val="lt1">
                  <a:shade val="30000"/>
                  <a:satMod val="115000"/>
                </a:schemeClr>
              </a:gs>
              <a:gs pos="0">
                <a:schemeClr val="lt1">
                  <a:shade val="67500"/>
                  <a:satMod val="115000"/>
                </a:schemeClr>
              </a:gs>
              <a:gs pos="100000">
                <a:schemeClr val="lt1">
                  <a:shade val="100000"/>
                  <a:satMod val="115000"/>
                </a:schemeClr>
              </a:gs>
            </a:gsLst>
            <a:lin ang="2700000" scaled="1"/>
            <a:tileRect/>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800"/>
              <a:t>80</a:t>
            </a:r>
            <a:r>
              <a:rPr lang="zh-CN" altLang="en-US" sz="1800"/>
              <a:t>年代随着大规模集成电路技术和半导体技术的发展，</a:t>
            </a:r>
            <a:r>
              <a:rPr lang="en-US" altLang="zh-CN" sz="1800"/>
              <a:t>DSP</a:t>
            </a:r>
            <a:r>
              <a:rPr lang="zh-CN" altLang="en-US" sz="1800"/>
              <a:t>芯片快速发展，产品逐步普及</a:t>
            </a:r>
          </a:p>
        </p:txBody>
      </p:sp>
      <p:cxnSp>
        <p:nvCxnSpPr>
          <p:cNvPr id="28" name="直接箭头连接符 27"/>
          <p:cNvCxnSpPr/>
          <p:nvPr/>
        </p:nvCxnSpPr>
        <p:spPr>
          <a:xfrm flipV="1">
            <a:off x="7584523" y="2708920"/>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0" name="圆角矩形 29"/>
          <p:cNvSpPr/>
          <p:nvPr/>
        </p:nvSpPr>
        <p:spPr>
          <a:xfrm>
            <a:off x="7002543" y="1335241"/>
            <a:ext cx="1716379" cy="1373679"/>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t>80</a:t>
            </a:r>
            <a:r>
              <a:rPr lang="zh-CN" altLang="en-US" sz="1400"/>
              <a:t>年代后期</a:t>
            </a:r>
            <a:r>
              <a:rPr lang="en-US" altLang="zh-CN" sz="1400"/>
              <a:t>, </a:t>
            </a:r>
            <a:r>
              <a:rPr lang="zh-CN" altLang="en-US" sz="1400"/>
              <a:t>第三代</a:t>
            </a:r>
            <a:r>
              <a:rPr lang="en-US" altLang="zh-CN" sz="1400"/>
              <a:t>DSP</a:t>
            </a:r>
            <a:r>
              <a:rPr lang="zh-CN" altLang="en-US" sz="1400"/>
              <a:t>芯片问世</a:t>
            </a:r>
            <a:r>
              <a:rPr lang="en-US" altLang="zh-CN" sz="1400"/>
              <a:t>, </a:t>
            </a:r>
            <a:r>
              <a:rPr lang="zh-CN" altLang="en-US" sz="1400"/>
              <a:t>运算速度进一步提高</a:t>
            </a:r>
            <a:r>
              <a:rPr lang="en-US" altLang="zh-CN" sz="1400"/>
              <a:t>, </a:t>
            </a:r>
            <a:r>
              <a:rPr lang="zh-CN" altLang="en-US" sz="1400"/>
              <a:t>其应用于范围逐步扩大到通信、计算机领域</a:t>
            </a:r>
          </a:p>
        </p:txBody>
      </p:sp>
      <p:sp>
        <p:nvSpPr>
          <p:cNvPr id="31" name="圆角矩形 30"/>
          <p:cNvSpPr/>
          <p:nvPr/>
        </p:nvSpPr>
        <p:spPr>
          <a:xfrm>
            <a:off x="8097816" y="3920633"/>
            <a:ext cx="2822720" cy="1276425"/>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t>90</a:t>
            </a:r>
            <a:r>
              <a:rPr lang="zh-CN" altLang="en-US" sz="1400"/>
              <a:t>年代</a:t>
            </a:r>
            <a:r>
              <a:rPr lang="en-US" altLang="zh-CN" sz="1400"/>
              <a:t>DSP</a:t>
            </a:r>
            <a:r>
              <a:rPr lang="zh-CN" altLang="en-US" sz="1400"/>
              <a:t>发展最快</a:t>
            </a:r>
            <a:r>
              <a:rPr lang="en-US" altLang="zh-CN" sz="1400"/>
              <a:t>, </a:t>
            </a:r>
            <a:r>
              <a:rPr lang="zh-CN" altLang="en-US" sz="1400"/>
              <a:t>相继出现了第四代和第五代</a:t>
            </a:r>
            <a:r>
              <a:rPr lang="en-US" altLang="zh-CN" sz="1400"/>
              <a:t>DSP </a:t>
            </a:r>
            <a:r>
              <a:rPr lang="zh-CN" altLang="en-US" sz="1400"/>
              <a:t>器件。这种集成度极高的</a:t>
            </a:r>
            <a:r>
              <a:rPr lang="en-US" altLang="zh-CN" sz="1400"/>
              <a:t>DSP </a:t>
            </a:r>
            <a:r>
              <a:rPr lang="zh-CN" altLang="en-US" sz="1400"/>
              <a:t>芯片不仅在通信、计算机领域广泛应用</a:t>
            </a:r>
            <a:r>
              <a:rPr lang="en-US" altLang="zh-CN" sz="1400"/>
              <a:t>, </a:t>
            </a:r>
            <a:r>
              <a:rPr lang="zh-CN" altLang="en-US" sz="1400"/>
              <a:t>而且逐渐渗透到人们日常消费领域。 </a:t>
            </a:r>
          </a:p>
        </p:txBody>
      </p:sp>
      <p:cxnSp>
        <p:nvCxnSpPr>
          <p:cNvPr id="32" name="直接箭头连接符 31"/>
          <p:cNvCxnSpPr/>
          <p:nvPr/>
        </p:nvCxnSpPr>
        <p:spPr>
          <a:xfrm>
            <a:off x="9282607" y="3516522"/>
            <a:ext cx="0" cy="43204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3" name="圆角矩形 32"/>
          <p:cNvSpPr/>
          <p:nvPr/>
        </p:nvSpPr>
        <p:spPr>
          <a:xfrm>
            <a:off x="9768408" y="1572111"/>
            <a:ext cx="1661122" cy="1136809"/>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目前</a:t>
            </a:r>
            <a:r>
              <a:rPr lang="en-US" altLang="zh-CN" sz="1400"/>
              <a:t>DSP</a:t>
            </a:r>
            <a:r>
              <a:rPr lang="zh-CN" altLang="en-US" sz="1400"/>
              <a:t>芯片属于第六代，应用已扩大到生活生产的各个领域</a:t>
            </a:r>
          </a:p>
        </p:txBody>
      </p:sp>
      <p:cxnSp>
        <p:nvCxnSpPr>
          <p:cNvPr id="34" name="直接箭头连接符 33"/>
          <p:cNvCxnSpPr/>
          <p:nvPr/>
        </p:nvCxnSpPr>
        <p:spPr>
          <a:xfrm flipV="1">
            <a:off x="10661415" y="2708920"/>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5" name="流程图: 过程 34"/>
          <p:cNvSpPr/>
          <p:nvPr/>
        </p:nvSpPr>
        <p:spPr>
          <a:xfrm>
            <a:off x="8400256" y="5373214"/>
            <a:ext cx="3384376" cy="1165695"/>
          </a:xfrm>
          <a:prstGeom prst="flowChartProcess">
            <a:avLst/>
          </a:prstGeom>
          <a:gradFill flip="none" rotWithShape="1">
            <a:gsLst>
              <a:gs pos="0">
                <a:schemeClr val="lt1">
                  <a:shade val="30000"/>
                  <a:satMod val="115000"/>
                </a:schemeClr>
              </a:gs>
              <a:gs pos="0">
                <a:schemeClr val="lt1">
                  <a:shade val="67500"/>
                  <a:satMod val="115000"/>
                </a:schemeClr>
              </a:gs>
              <a:gs pos="100000">
                <a:schemeClr val="lt1">
                  <a:shade val="100000"/>
                  <a:satMod val="115000"/>
                </a:schemeClr>
              </a:gs>
            </a:gsLst>
            <a:lin ang="2700000" scaled="1"/>
            <a:tileRect/>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800"/>
              <a:t>90</a:t>
            </a:r>
            <a:r>
              <a:rPr lang="zh-CN" altLang="en-US" sz="1800"/>
              <a:t>年代后</a:t>
            </a:r>
            <a:r>
              <a:rPr lang="en-US" altLang="zh-CN" sz="1800"/>
              <a:t>DSP</a:t>
            </a:r>
            <a:r>
              <a:rPr lang="zh-CN" altLang="en-US" sz="1800"/>
              <a:t>发展突飞猛进，经过</a:t>
            </a:r>
            <a:r>
              <a:rPr lang="en-US" altLang="zh-CN" sz="1800"/>
              <a:t>30</a:t>
            </a:r>
            <a:r>
              <a:rPr lang="zh-CN" altLang="en-US" sz="1800"/>
              <a:t>多年的发展，</a:t>
            </a:r>
            <a:r>
              <a:rPr lang="en-US" altLang="zh-CN" sz="1800"/>
              <a:t>DSP</a:t>
            </a:r>
            <a:r>
              <a:rPr lang="zh-CN" altLang="en-US" sz="1800"/>
              <a:t>产品的应用于诸多领域，并成为电子产品更新换代的决定因素。</a:t>
            </a:r>
          </a:p>
        </p:txBody>
      </p:sp>
    </p:spTree>
    <p:custDataLst>
      <p:tags r:id="rId1"/>
    </p:custDataLst>
    <p:extLst>
      <p:ext uri="{BB962C8B-B14F-4D97-AF65-F5344CB8AC3E}">
        <p14:creationId xmlns:p14="http://schemas.microsoft.com/office/powerpoint/2010/main" val="2837031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500"/>
                                        <p:tgtEl>
                                          <p:spTgt spid="23"/>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500"/>
                                        <p:tgtEl>
                                          <p:spTgt spid="24"/>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fade">
                                      <p:cBhvr>
                                        <p:cTn id="72" dur="500"/>
                                        <p:tgtEl>
                                          <p:spTgt spid="25"/>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22"/>
                                        </p:tgtEl>
                                        <p:attrNameLst>
                                          <p:attrName>style.visibility</p:attrName>
                                        </p:attrNameLst>
                                      </p:cBhvr>
                                      <p:to>
                                        <p:strVal val="visible"/>
                                      </p:to>
                                    </p:set>
                                    <p:animEffect transition="in" filter="fade">
                                      <p:cBhvr>
                                        <p:cTn id="77" dur="500"/>
                                        <p:tgtEl>
                                          <p:spTgt spid="22"/>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28"/>
                                        </p:tgtEl>
                                        <p:attrNameLst>
                                          <p:attrName>style.visibility</p:attrName>
                                        </p:attrNameLst>
                                      </p:cBhvr>
                                      <p:to>
                                        <p:strVal val="visible"/>
                                      </p:to>
                                    </p:set>
                                    <p:animEffect transition="in" filter="fade">
                                      <p:cBhvr>
                                        <p:cTn id="82" dur="500"/>
                                        <p:tgtEl>
                                          <p:spTgt spid="28"/>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fade">
                                      <p:cBhvr>
                                        <p:cTn id="87" dur="500"/>
                                        <p:tgtEl>
                                          <p:spTgt spid="30"/>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35"/>
                                        </p:tgtEl>
                                        <p:attrNameLst>
                                          <p:attrName>style.visibility</p:attrName>
                                        </p:attrNameLst>
                                      </p:cBhvr>
                                      <p:to>
                                        <p:strVal val="visible"/>
                                      </p:to>
                                    </p:set>
                                    <p:animEffect transition="in" filter="fade">
                                      <p:cBhvr>
                                        <p:cTn id="92" dur="500"/>
                                        <p:tgtEl>
                                          <p:spTgt spid="35"/>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fade">
                                      <p:cBhvr>
                                        <p:cTn id="97" dur="500"/>
                                        <p:tgtEl>
                                          <p:spTgt spid="32"/>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31"/>
                                        </p:tgtEl>
                                        <p:attrNameLst>
                                          <p:attrName>style.visibility</p:attrName>
                                        </p:attrNameLst>
                                      </p:cBhvr>
                                      <p:to>
                                        <p:strVal val="visible"/>
                                      </p:to>
                                    </p:set>
                                    <p:animEffect transition="in" filter="fade">
                                      <p:cBhvr>
                                        <p:cTn id="102" dur="500"/>
                                        <p:tgtEl>
                                          <p:spTgt spid="31"/>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34"/>
                                        </p:tgtEl>
                                        <p:attrNameLst>
                                          <p:attrName>style.visibility</p:attrName>
                                        </p:attrNameLst>
                                      </p:cBhvr>
                                      <p:to>
                                        <p:strVal val="visible"/>
                                      </p:to>
                                    </p:set>
                                    <p:animEffect transition="in" filter="fade">
                                      <p:cBhvr>
                                        <p:cTn id="107" dur="500"/>
                                        <p:tgtEl>
                                          <p:spTgt spid="34"/>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33"/>
                                        </p:tgtEl>
                                        <p:attrNameLst>
                                          <p:attrName>style.visibility</p:attrName>
                                        </p:attrNameLst>
                                      </p:cBhvr>
                                      <p:to>
                                        <p:strVal val="visible"/>
                                      </p:to>
                                    </p:set>
                                    <p:animEffect transition="in" filter="fade">
                                      <p:cBhvr>
                                        <p:cTn id="1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4" grpId="0" animBg="1"/>
      <p:bldP spid="15" grpId="0" animBg="1"/>
      <p:bldP spid="18" grpId="0" animBg="1"/>
      <p:bldP spid="20" grpId="0" animBg="1"/>
      <p:bldP spid="22" grpId="0" animBg="1"/>
      <p:bldP spid="24" grpId="0" animBg="1"/>
      <p:bldP spid="26" grpId="0" animBg="1"/>
      <p:bldP spid="30" grpId="0" animBg="1"/>
      <p:bldP spid="31" grpId="0" animBg="1"/>
      <p:bldP spid="33" grpId="0" animBg="1"/>
      <p:bldP spid="3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A2DB7C-087C-4BA6-AB3A-5DFF72BBB056}"/>
              </a:ext>
            </a:extLst>
          </p:cNvPr>
          <p:cNvSpPr>
            <a:spLocks noGrp="1"/>
          </p:cNvSpPr>
          <p:nvPr>
            <p:ph type="title"/>
          </p:nvPr>
        </p:nvSpPr>
        <p:spPr/>
        <p:txBody>
          <a:bodyPr/>
          <a:lstStyle/>
          <a:p>
            <a:r>
              <a:rPr lang="en-US" altLang="zh-CN" dirty="0"/>
              <a:t>DSP</a:t>
            </a:r>
            <a:r>
              <a:rPr lang="zh-CN" altLang="en-US" dirty="0"/>
              <a:t>国内外发展现状</a:t>
            </a:r>
          </a:p>
        </p:txBody>
      </p:sp>
      <p:sp>
        <p:nvSpPr>
          <p:cNvPr id="3" name="内容占位符 2">
            <a:extLst>
              <a:ext uri="{FF2B5EF4-FFF2-40B4-BE49-F238E27FC236}">
                <a16:creationId xmlns:a16="http://schemas.microsoft.com/office/drawing/2014/main" id="{2B28D676-5A53-4393-87FF-26081FE58C3C}"/>
              </a:ext>
            </a:extLst>
          </p:cNvPr>
          <p:cNvSpPr>
            <a:spLocks noGrp="1"/>
          </p:cNvSpPr>
          <p:nvPr>
            <p:ph idx="1"/>
          </p:nvPr>
        </p:nvSpPr>
        <p:spPr>
          <a:xfrm>
            <a:off x="299356" y="1068418"/>
            <a:ext cx="11593288" cy="2143881"/>
          </a:xfrm>
        </p:spPr>
        <p:txBody>
          <a:bodyPr>
            <a:normAutofit/>
          </a:bodyPr>
          <a:lstStyle/>
          <a:p>
            <a:pPr>
              <a:lnSpc>
                <a:spcPct val="100000"/>
              </a:lnSpc>
            </a:pPr>
            <a:r>
              <a:rPr lang="zh-CN" altLang="en-US" sz="2000" dirty="0"/>
              <a:t>高端</a:t>
            </a:r>
            <a:r>
              <a:rPr lang="en-US" altLang="zh-CN" sz="2000" dirty="0"/>
              <a:t>DSP</a:t>
            </a:r>
            <a:r>
              <a:rPr lang="zh-CN" altLang="en-US" sz="2000" dirty="0"/>
              <a:t>市场长期被国外公司</a:t>
            </a:r>
            <a:r>
              <a:rPr lang="zh-CN" altLang="en-US" sz="2000"/>
              <a:t>垄断，世界</a:t>
            </a:r>
            <a:r>
              <a:rPr lang="zh-CN" altLang="en-US" sz="2000" dirty="0"/>
              <a:t>上</a:t>
            </a:r>
            <a:r>
              <a:rPr lang="en-US" altLang="zh-CN" sz="2000" dirty="0"/>
              <a:t>DSP</a:t>
            </a:r>
            <a:r>
              <a:rPr lang="zh-CN" altLang="en-US" sz="2000" dirty="0"/>
              <a:t>制造商主要有三家：德州仪器（</a:t>
            </a:r>
            <a:r>
              <a:rPr lang="en-US" altLang="zh-CN" sz="2000" dirty="0"/>
              <a:t>TI</a:t>
            </a:r>
            <a:r>
              <a:rPr lang="zh-CN" altLang="en-US" sz="2000" dirty="0"/>
              <a:t>）、美国模拟器件公司（</a:t>
            </a:r>
            <a:r>
              <a:rPr lang="en-US" altLang="zh-CN" sz="2000" dirty="0"/>
              <a:t>ADI</a:t>
            </a:r>
            <a:r>
              <a:rPr lang="zh-CN" altLang="en-US" sz="2000" dirty="0"/>
              <a:t>）、摩托罗拉公司（</a:t>
            </a:r>
            <a:r>
              <a:rPr lang="en-US" altLang="zh-CN" sz="2000"/>
              <a:t>Motorola</a:t>
            </a:r>
            <a:r>
              <a:rPr lang="zh-CN" altLang="en-US" sz="2000"/>
              <a:t>），其中</a:t>
            </a:r>
            <a:r>
              <a:rPr lang="en-US" altLang="zh-CN" sz="2000" dirty="0"/>
              <a:t>TI</a:t>
            </a:r>
            <a:r>
              <a:rPr lang="zh-CN" altLang="en-US" sz="2000" dirty="0"/>
              <a:t>公司占据绝大部分的国际市场</a:t>
            </a:r>
            <a:r>
              <a:rPr lang="zh-CN" altLang="en-US" sz="2000"/>
              <a:t>份额。目前，</a:t>
            </a:r>
            <a:r>
              <a:rPr lang="en-US" altLang="zh-CN" sz="2000"/>
              <a:t>TI</a:t>
            </a:r>
            <a:r>
              <a:rPr lang="zh-CN" altLang="en-US" sz="2000" dirty="0"/>
              <a:t>公司在市场上主要有三大系列产品：</a:t>
            </a:r>
            <a:r>
              <a:rPr lang="en-US" altLang="zh-CN" sz="2000" dirty="0"/>
              <a:t>TMS320C2000</a:t>
            </a:r>
            <a:r>
              <a:rPr lang="zh-CN" altLang="en-US" sz="2000" dirty="0"/>
              <a:t>系列、</a:t>
            </a:r>
            <a:r>
              <a:rPr lang="en-US" altLang="zh-CN" sz="2000" dirty="0"/>
              <a:t>TMS320C5000</a:t>
            </a:r>
            <a:r>
              <a:rPr lang="zh-CN" altLang="en-US" sz="2000" dirty="0"/>
              <a:t>系列以及</a:t>
            </a:r>
            <a:r>
              <a:rPr lang="en-US" altLang="zh-CN" sz="2000"/>
              <a:t>TMS320C6000</a:t>
            </a:r>
            <a:r>
              <a:rPr lang="zh-CN" altLang="en-US" sz="2000"/>
              <a:t>系列。</a:t>
            </a:r>
            <a:endParaRPr lang="en-US" altLang="zh-CN" sz="2000" dirty="0"/>
          </a:p>
          <a:p>
            <a:pPr>
              <a:lnSpc>
                <a:spcPct val="100000"/>
              </a:lnSpc>
            </a:pPr>
            <a:r>
              <a:rPr lang="zh-CN" altLang="en-US" sz="2000"/>
              <a:t>国内</a:t>
            </a:r>
            <a:r>
              <a:rPr lang="zh-CN" altLang="en-US" sz="2000" dirty="0"/>
              <a:t>从</a:t>
            </a:r>
            <a:r>
              <a:rPr lang="en-US" altLang="zh-CN" sz="2000" dirty="0"/>
              <a:t>1983</a:t>
            </a:r>
            <a:r>
              <a:rPr lang="zh-CN" altLang="en-US" sz="2000" dirty="0"/>
              <a:t>年开始引进</a:t>
            </a:r>
            <a:r>
              <a:rPr lang="en-US" altLang="zh-CN" sz="2000" dirty="0"/>
              <a:t>DSP</a:t>
            </a:r>
            <a:r>
              <a:rPr lang="zh-CN" altLang="en-US" sz="2000" dirty="0"/>
              <a:t>芯片（</a:t>
            </a:r>
            <a:r>
              <a:rPr lang="en-US" altLang="zh-CN" sz="2000" dirty="0"/>
              <a:t>TMS32010</a:t>
            </a:r>
            <a:r>
              <a:rPr lang="zh-CN" altLang="en-US" sz="2000" dirty="0"/>
              <a:t>），我国</a:t>
            </a:r>
            <a:r>
              <a:rPr lang="en-US" altLang="zh-CN" sz="2000" dirty="0"/>
              <a:t>DSP</a:t>
            </a:r>
            <a:r>
              <a:rPr lang="zh-CN" altLang="en-US" sz="2000" dirty="0"/>
              <a:t>产品主要来自海外，</a:t>
            </a:r>
            <a:r>
              <a:rPr lang="en-US" altLang="zh-CN" sz="2000" dirty="0"/>
              <a:t>TI</a:t>
            </a:r>
            <a:r>
              <a:rPr lang="zh-CN" altLang="en-US" sz="2000" dirty="0"/>
              <a:t>公司的产品约占国内</a:t>
            </a:r>
            <a:r>
              <a:rPr lang="en-US" altLang="zh-CN" sz="2000" dirty="0"/>
              <a:t>DSP</a:t>
            </a:r>
            <a:r>
              <a:rPr lang="zh-CN" altLang="en-US" sz="2000" dirty="0"/>
              <a:t>市场的</a:t>
            </a:r>
            <a:r>
              <a:rPr lang="en-US" altLang="zh-CN" sz="2000" dirty="0"/>
              <a:t>90</a:t>
            </a:r>
            <a:r>
              <a:rPr lang="en-US" altLang="zh-CN" sz="2000"/>
              <a:t>%</a:t>
            </a:r>
            <a:r>
              <a:rPr lang="zh-CN" altLang="en-US" sz="2000"/>
              <a:t>。随着国家对于芯片领域的不断投入，近些年国产</a:t>
            </a:r>
            <a:r>
              <a:rPr lang="en-US" altLang="zh-CN" sz="2000"/>
              <a:t>DSP</a:t>
            </a:r>
            <a:r>
              <a:rPr lang="zh-CN" altLang="en-US" sz="2000"/>
              <a:t>水平</a:t>
            </a:r>
            <a:r>
              <a:rPr lang="zh-CN" altLang="en-US" sz="2000" dirty="0"/>
              <a:t>也在</a:t>
            </a:r>
            <a:r>
              <a:rPr lang="zh-CN" altLang="en-US" sz="2000"/>
              <a:t>不断进步，逐渐打破国外厂商对高端市场的垄断。</a:t>
            </a:r>
            <a:endParaRPr lang="zh-CN" altLang="en-US" sz="2000" dirty="0"/>
          </a:p>
        </p:txBody>
      </p:sp>
      <p:sp>
        <p:nvSpPr>
          <p:cNvPr id="9" name="文本框 8"/>
          <p:cNvSpPr txBox="1"/>
          <p:nvPr/>
        </p:nvSpPr>
        <p:spPr>
          <a:xfrm>
            <a:off x="640763" y="3043544"/>
            <a:ext cx="11413876" cy="1200329"/>
          </a:xfrm>
          <a:prstGeom prst="rect">
            <a:avLst/>
          </a:prstGeom>
          <a:noFill/>
        </p:spPr>
        <p:txBody>
          <a:bodyPr wrap="square" rtlCol="0">
            <a:spAutoFit/>
          </a:bodyPr>
          <a:lstStyle/>
          <a:p>
            <a:r>
              <a:rPr lang="zh-CN" altLang="en-US" sz="1800">
                <a:cs typeface="Times New Roman" panose="02020603050405020304" pitchFamily="18" charset="0"/>
              </a:rPr>
              <a:t>●“</a:t>
            </a:r>
            <a:r>
              <a:rPr lang="zh-CN" altLang="en-US" sz="1800"/>
              <a:t>华睿 </a:t>
            </a:r>
            <a:r>
              <a:rPr lang="en-US" altLang="zh-CN" sz="1800"/>
              <a:t>1 </a:t>
            </a:r>
            <a:r>
              <a:rPr lang="zh-CN" altLang="en-US" sz="1800"/>
              <a:t>号”代表国内 </a:t>
            </a:r>
            <a:r>
              <a:rPr lang="en-US" altLang="zh-CN" sz="1800"/>
              <a:t>DSP </a:t>
            </a:r>
            <a:r>
              <a:rPr lang="zh-CN" altLang="en-US" sz="1800"/>
              <a:t>芯片工艺最高水平。 在处理系统设计方面采用了 </a:t>
            </a:r>
            <a:r>
              <a:rPr lang="en-US" altLang="zh-CN" sz="1800"/>
              <a:t>DSP </a:t>
            </a:r>
            <a:r>
              <a:rPr lang="zh-CN" altLang="en-US" sz="1800"/>
              <a:t>和</a:t>
            </a:r>
            <a:r>
              <a:rPr lang="en-US" altLang="zh-CN" sz="1800"/>
              <a:t>CPU </a:t>
            </a:r>
            <a:r>
              <a:rPr lang="zh-CN" altLang="en-US" sz="1800"/>
              <a:t>多核架构设计技术，处理能力和能耗具有明显优势，芯片的整体技术指标达到或优于国际同类产品水平</a:t>
            </a:r>
            <a:r>
              <a:rPr lang="en-US" altLang="zh-CN" sz="1800"/>
              <a:t>;</a:t>
            </a:r>
          </a:p>
          <a:p>
            <a:r>
              <a:rPr lang="zh-CN" altLang="en-US" sz="1800">
                <a:cs typeface="Times New Roman" panose="02020603050405020304" pitchFamily="18" charset="0"/>
              </a:rPr>
              <a:t>●“</a:t>
            </a:r>
            <a:r>
              <a:rPr lang="zh-CN" altLang="en-US" sz="1800"/>
              <a:t>魂芯 </a:t>
            </a:r>
            <a:r>
              <a:rPr lang="en-US" altLang="zh-CN" sz="1800"/>
              <a:t>1 </a:t>
            </a:r>
            <a:r>
              <a:rPr lang="zh-CN" altLang="en-US" sz="1800"/>
              <a:t>号”是于</a:t>
            </a:r>
            <a:r>
              <a:rPr lang="en-US" altLang="zh-CN" sz="1800"/>
              <a:t>2012 </a:t>
            </a:r>
            <a:r>
              <a:rPr lang="zh-CN" altLang="en-US" sz="1800"/>
              <a:t>年完成测试，是一款 </a:t>
            </a:r>
            <a:r>
              <a:rPr lang="en-US" altLang="zh-CN" sz="1800"/>
              <a:t>32 </a:t>
            </a:r>
            <a:r>
              <a:rPr lang="zh-CN" altLang="en-US" sz="1800"/>
              <a:t>位静态超标量处理器。该芯片基于 </a:t>
            </a:r>
            <a:r>
              <a:rPr lang="en-US" altLang="zh-CN" sz="1800"/>
              <a:t>55nm </a:t>
            </a:r>
            <a:r>
              <a:rPr lang="zh-CN" altLang="en-US" sz="1800"/>
              <a:t>制作工艺实现，具有完全自主知识主权，达到国际主流 </a:t>
            </a:r>
            <a:r>
              <a:rPr lang="en-US" altLang="zh-CN" sz="1800"/>
              <a:t>DSP </a:t>
            </a:r>
            <a:r>
              <a:rPr lang="zh-CN" altLang="en-US" sz="1800"/>
              <a:t>芯片水平，与美国模拟器件公司（</a:t>
            </a:r>
            <a:r>
              <a:rPr lang="en-US" altLang="zh-CN" sz="1800"/>
              <a:t>ADI</a:t>
            </a:r>
            <a:r>
              <a:rPr lang="zh-CN" altLang="en-US" sz="1800"/>
              <a:t>） </a:t>
            </a:r>
            <a:r>
              <a:rPr lang="en-US" altLang="zh-CN" sz="1800"/>
              <a:t>TS201 </a:t>
            </a:r>
            <a:r>
              <a:rPr lang="zh-CN" altLang="en-US" sz="1800"/>
              <a:t>芯片性能相近。</a:t>
            </a:r>
            <a:endParaRPr lang="zh-CN" altLang="en-US" sz="1400"/>
          </a:p>
        </p:txBody>
      </p:sp>
      <p:graphicFrame>
        <p:nvGraphicFramePr>
          <p:cNvPr id="12" name="图表 11"/>
          <p:cNvGraphicFramePr/>
          <p:nvPr/>
        </p:nvGraphicFramePr>
        <p:xfrm>
          <a:off x="640763" y="4005064"/>
          <a:ext cx="5761856" cy="302433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图表 14"/>
          <p:cNvGraphicFramePr/>
          <p:nvPr/>
        </p:nvGraphicFramePr>
        <p:xfrm>
          <a:off x="6429057" y="4005064"/>
          <a:ext cx="5463587" cy="2936243"/>
        </p:xfrm>
        <a:graphic>
          <a:graphicData uri="http://schemas.openxmlformats.org/drawingml/2006/chart">
            <c:chart xmlns:c="http://schemas.openxmlformats.org/drawingml/2006/chart" xmlns:r="http://schemas.openxmlformats.org/officeDocument/2006/relationships" r:id="rId5"/>
          </a:graphicData>
        </a:graphic>
      </p:graphicFrame>
    </p:spTree>
    <p:custDataLst>
      <p:tags r:id="rId1"/>
    </p:custDataLst>
    <p:extLst>
      <p:ext uri="{BB962C8B-B14F-4D97-AF65-F5344CB8AC3E}">
        <p14:creationId xmlns:p14="http://schemas.microsoft.com/office/powerpoint/2010/main" val="2992153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500"/>
                                        <p:tgtEl>
                                          <p:spTgt spid="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xEl>
                                              <p:pRg st="1" end="1"/>
                                            </p:txEl>
                                          </p:spTgt>
                                        </p:tgtEl>
                                        <p:attrNameLst>
                                          <p:attrName>style.visibility</p:attrName>
                                        </p:attrNameLst>
                                      </p:cBhvr>
                                      <p:to>
                                        <p:strVal val="visible"/>
                                      </p:to>
                                    </p:set>
                                    <p:animEffect transition="in" filter="fade">
                                      <p:cBhvr>
                                        <p:cTn id="22" dur="500"/>
                                        <p:tgtEl>
                                          <p:spTgt spid="9">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 grpId="0">
        <p:bldAsOne/>
      </p:bldGraphic>
      <p:bldGraphic spid="15"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5FA418-F0C8-4EE2-97DC-FCD0E7A439D5}"/>
              </a:ext>
            </a:extLst>
          </p:cNvPr>
          <p:cNvSpPr>
            <a:spLocks noGrp="1"/>
          </p:cNvSpPr>
          <p:nvPr>
            <p:ph type="title"/>
          </p:nvPr>
        </p:nvSpPr>
        <p:spPr/>
        <p:txBody>
          <a:bodyPr/>
          <a:lstStyle/>
          <a:p>
            <a:r>
              <a:rPr lang="en-US" altLang="zh-CN" dirty="0"/>
              <a:t>FPGA</a:t>
            </a:r>
            <a:r>
              <a:rPr lang="zh-CN" altLang="en-US" dirty="0"/>
              <a:t>简介</a:t>
            </a:r>
          </a:p>
        </p:txBody>
      </p:sp>
      <p:sp>
        <p:nvSpPr>
          <p:cNvPr id="3" name="内容占位符 2">
            <a:extLst>
              <a:ext uri="{FF2B5EF4-FFF2-40B4-BE49-F238E27FC236}">
                <a16:creationId xmlns:a16="http://schemas.microsoft.com/office/drawing/2014/main" id="{26FF32B4-FF53-46DE-8EE7-AAB5A5EC3005}"/>
              </a:ext>
            </a:extLst>
          </p:cNvPr>
          <p:cNvSpPr>
            <a:spLocks noGrp="1"/>
          </p:cNvSpPr>
          <p:nvPr>
            <p:ph idx="1"/>
          </p:nvPr>
        </p:nvSpPr>
        <p:spPr>
          <a:xfrm>
            <a:off x="335360" y="1124744"/>
            <a:ext cx="11449272" cy="4980211"/>
          </a:xfrm>
        </p:spPr>
        <p:txBody>
          <a:bodyPr>
            <a:normAutofit/>
          </a:bodyPr>
          <a:lstStyle/>
          <a:p>
            <a:pPr>
              <a:lnSpc>
                <a:spcPct val="100000"/>
              </a:lnSpc>
            </a:pPr>
            <a:r>
              <a:rPr lang="en-US" altLang="zh-CN" sz="2000" dirty="0">
                <a:latin typeface="Times New Roman" panose="02020603050405020304" pitchFamily="18" charset="0"/>
                <a:cs typeface="Times New Roman" panose="02020603050405020304" pitchFamily="18" charset="0"/>
              </a:rPr>
              <a:t>FPGA</a:t>
            </a:r>
            <a:r>
              <a:rPr lang="zh-CN" altLang="en-US" sz="2000" dirty="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Field Programmable Gate Array</a:t>
            </a:r>
            <a:r>
              <a:rPr lang="zh-CN" altLang="en-US" sz="2000" dirty="0">
                <a:latin typeface="Times New Roman" panose="02020603050405020304" pitchFamily="18" charset="0"/>
                <a:cs typeface="Times New Roman" panose="02020603050405020304" pitchFamily="18" charset="0"/>
              </a:rPr>
              <a:t>）是在</a:t>
            </a:r>
            <a:r>
              <a:rPr lang="en-US" altLang="zh-CN" sz="2000" dirty="0">
                <a:latin typeface="Times New Roman" panose="02020603050405020304" pitchFamily="18" charset="0"/>
                <a:cs typeface="Times New Roman" panose="02020603050405020304" pitchFamily="18" charset="0"/>
              </a:rPr>
              <a:t>PAL</a:t>
            </a:r>
            <a:r>
              <a:rPr lang="zh-CN" altLang="en-US" sz="2000" dirty="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GAL</a:t>
            </a:r>
            <a:r>
              <a:rPr lang="zh-CN" altLang="en-US" sz="2000" dirty="0">
                <a:latin typeface="Times New Roman" panose="02020603050405020304" pitchFamily="18" charset="0"/>
                <a:cs typeface="Times New Roman" panose="02020603050405020304" pitchFamily="18" charset="0"/>
              </a:rPr>
              <a:t>等可编程器件的基础上进一步发展的产物。它是作为专用集成电路（</a:t>
            </a:r>
            <a:r>
              <a:rPr lang="en-US" altLang="zh-CN" sz="2000" dirty="0">
                <a:latin typeface="Times New Roman" panose="02020603050405020304" pitchFamily="18" charset="0"/>
                <a:cs typeface="Times New Roman" panose="02020603050405020304" pitchFamily="18" charset="0"/>
              </a:rPr>
              <a:t>ASIC</a:t>
            </a:r>
            <a:r>
              <a:rPr lang="zh-CN" altLang="en-US" sz="2000" dirty="0">
                <a:latin typeface="Times New Roman" panose="02020603050405020304" pitchFamily="18" charset="0"/>
                <a:cs typeface="Times New Roman" panose="02020603050405020304" pitchFamily="18" charset="0"/>
              </a:rPr>
              <a:t>）领域中的一种半定制电路而出现的，既解决了定制电路的不足，又克服了原有可编程器件门电路数有限的缺点。</a:t>
            </a:r>
            <a:endParaRPr lang="en-US" altLang="zh-CN" sz="2000" dirty="0">
              <a:latin typeface="Times New Roman" panose="02020603050405020304" pitchFamily="18" charset="0"/>
              <a:cs typeface="Times New Roman" panose="02020603050405020304" pitchFamily="18" charset="0"/>
            </a:endParaRPr>
          </a:p>
          <a:p>
            <a:pPr>
              <a:lnSpc>
                <a:spcPct val="100000"/>
              </a:lnSpc>
            </a:pPr>
            <a:r>
              <a:rPr lang="en-US" altLang="zh-CN" sz="2000" dirty="0">
                <a:latin typeface="Times New Roman" panose="02020603050405020304" pitchFamily="18" charset="0"/>
                <a:cs typeface="Times New Roman" panose="02020603050405020304" pitchFamily="18" charset="0"/>
              </a:rPr>
              <a:t>FPGA</a:t>
            </a:r>
            <a:r>
              <a:rPr lang="zh-CN" altLang="en-US" sz="2000" dirty="0">
                <a:latin typeface="Times New Roman" panose="02020603050405020304" pitchFamily="18" charset="0"/>
                <a:cs typeface="Times New Roman" panose="02020603050405020304" pitchFamily="18" charset="0"/>
              </a:rPr>
              <a:t>采用了逻辑单元阵列</a:t>
            </a:r>
            <a:r>
              <a:rPr lang="en-US" altLang="zh-CN" sz="2000" dirty="0">
                <a:latin typeface="Times New Roman" panose="02020603050405020304" pitchFamily="18" charset="0"/>
                <a:cs typeface="Times New Roman" panose="02020603050405020304" pitchFamily="18" charset="0"/>
              </a:rPr>
              <a:t>LCA</a:t>
            </a:r>
            <a:r>
              <a:rPr lang="zh-CN" altLang="en-US" sz="2000" dirty="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Logic Cell Array</a:t>
            </a:r>
            <a:r>
              <a:rPr lang="zh-CN" altLang="en-US" sz="2000" dirty="0">
                <a:latin typeface="Times New Roman" panose="02020603050405020304" pitchFamily="18" charset="0"/>
                <a:cs typeface="Times New Roman" panose="02020603050405020304" pitchFamily="18" charset="0"/>
              </a:rPr>
              <a:t>）的概念，内部包括可配置逻辑模块</a:t>
            </a:r>
            <a:r>
              <a:rPr lang="en-US" altLang="zh-CN" sz="2000" dirty="0">
                <a:latin typeface="Times New Roman" panose="02020603050405020304" pitchFamily="18" charset="0"/>
                <a:cs typeface="Times New Roman" panose="02020603050405020304" pitchFamily="18" charset="0"/>
              </a:rPr>
              <a:t>CLB</a:t>
            </a:r>
            <a:r>
              <a:rPr lang="zh-CN" altLang="en-US" sz="2000" dirty="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Configurable Logic Block</a:t>
            </a:r>
            <a:r>
              <a:rPr lang="zh-CN" altLang="en-US" sz="2000" dirty="0">
                <a:latin typeface="Times New Roman" panose="02020603050405020304" pitchFamily="18" charset="0"/>
                <a:cs typeface="Times New Roman" panose="02020603050405020304" pitchFamily="18" charset="0"/>
              </a:rPr>
              <a:t>）、输入输出模块</a:t>
            </a:r>
            <a:r>
              <a:rPr lang="en-US" altLang="zh-CN" sz="2000" dirty="0">
                <a:latin typeface="Times New Roman" panose="02020603050405020304" pitchFamily="18" charset="0"/>
                <a:cs typeface="Times New Roman" panose="02020603050405020304" pitchFamily="18" charset="0"/>
              </a:rPr>
              <a:t>IOB</a:t>
            </a:r>
            <a:r>
              <a:rPr lang="zh-CN" altLang="en-US" sz="2000" dirty="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Input Output Block</a:t>
            </a:r>
            <a:r>
              <a:rPr lang="zh-CN" altLang="en-US" sz="2000" dirty="0">
                <a:latin typeface="Times New Roman" panose="02020603050405020304" pitchFamily="18" charset="0"/>
                <a:cs typeface="Times New Roman" panose="02020603050405020304" pitchFamily="18" charset="0"/>
              </a:rPr>
              <a:t>）和内部连线（</a:t>
            </a:r>
            <a:r>
              <a:rPr lang="en-US" altLang="zh-CN" sz="2000" dirty="0">
                <a:latin typeface="Times New Roman" panose="02020603050405020304" pitchFamily="18" charset="0"/>
                <a:cs typeface="Times New Roman" panose="02020603050405020304" pitchFamily="18" charset="0"/>
              </a:rPr>
              <a:t>Interconnect</a:t>
            </a:r>
            <a:r>
              <a:rPr lang="zh-CN" altLang="en-US" sz="2000" dirty="0">
                <a:latin typeface="Times New Roman" panose="02020603050405020304" pitchFamily="18" charset="0"/>
                <a:cs typeface="Times New Roman" panose="02020603050405020304" pitchFamily="18" charset="0"/>
              </a:rPr>
              <a:t>）三个部分。 </a:t>
            </a:r>
            <a:r>
              <a:rPr lang="en-US" altLang="zh-CN" sz="2000" dirty="0">
                <a:latin typeface="Times New Roman" panose="02020603050405020304" pitchFamily="18" charset="0"/>
                <a:cs typeface="Times New Roman" panose="02020603050405020304" pitchFamily="18" charset="0"/>
              </a:rPr>
              <a:t>FPGA</a:t>
            </a:r>
            <a:r>
              <a:rPr lang="zh-CN" altLang="en-US" sz="2000" dirty="0">
                <a:latin typeface="Times New Roman" panose="02020603050405020304" pitchFamily="18" charset="0"/>
                <a:cs typeface="Times New Roman" panose="02020603050405020304" pitchFamily="18" charset="0"/>
              </a:rPr>
              <a:t>利用小型查找表（</a:t>
            </a:r>
            <a:r>
              <a:rPr lang="en-US" altLang="zh-CN" sz="2000" dirty="0">
                <a:latin typeface="Times New Roman" panose="02020603050405020304" pitchFamily="18" charset="0"/>
                <a:cs typeface="Times New Roman" panose="02020603050405020304" pitchFamily="18" charset="0"/>
              </a:rPr>
              <a:t>16×1RAM</a:t>
            </a:r>
            <a:r>
              <a:rPr lang="zh-CN" altLang="en-US" sz="2000" dirty="0">
                <a:latin typeface="Times New Roman" panose="02020603050405020304" pitchFamily="18" charset="0"/>
                <a:cs typeface="Times New Roman" panose="02020603050405020304" pitchFamily="18" charset="0"/>
              </a:rPr>
              <a:t>）来实现组合逻辑，每个查找表连接到一个</a:t>
            </a:r>
            <a:r>
              <a:rPr lang="en-US" altLang="zh-CN" sz="2000" dirty="0">
                <a:latin typeface="Times New Roman" panose="02020603050405020304" pitchFamily="18" charset="0"/>
                <a:cs typeface="Times New Roman" panose="02020603050405020304" pitchFamily="18" charset="0"/>
              </a:rPr>
              <a:t>D</a:t>
            </a:r>
            <a:r>
              <a:rPr lang="zh-CN" altLang="en-US" sz="2000" dirty="0">
                <a:latin typeface="Times New Roman" panose="02020603050405020304" pitchFamily="18" charset="0"/>
                <a:cs typeface="Times New Roman" panose="02020603050405020304" pitchFamily="18" charset="0"/>
              </a:rPr>
              <a:t>触发器的输入端，触发器再来驱动其他逻辑电路或驱动</a:t>
            </a:r>
            <a:r>
              <a:rPr lang="en-US" altLang="zh-CN" sz="2000" dirty="0">
                <a:latin typeface="Times New Roman" panose="02020603050405020304" pitchFamily="18" charset="0"/>
                <a:cs typeface="Times New Roman" panose="02020603050405020304" pitchFamily="18" charset="0"/>
              </a:rPr>
              <a:t>I/O</a:t>
            </a:r>
            <a:r>
              <a:rPr lang="zh-CN" altLang="en-US" sz="2000" dirty="0">
                <a:latin typeface="Times New Roman" panose="02020603050405020304" pitchFamily="18" charset="0"/>
                <a:cs typeface="Times New Roman" panose="02020603050405020304" pitchFamily="18" charset="0"/>
              </a:rPr>
              <a:t>，由此构成了既可实现组合逻辑功能又可实现时序逻辑功能的基本逻辑单元模块，这些模块间利用金属连线互相连接或连接到</a:t>
            </a:r>
            <a:r>
              <a:rPr lang="en-US" altLang="zh-CN" sz="2000" dirty="0">
                <a:latin typeface="Times New Roman" panose="02020603050405020304" pitchFamily="18" charset="0"/>
                <a:cs typeface="Times New Roman" panose="02020603050405020304" pitchFamily="18" charset="0"/>
              </a:rPr>
              <a:t>I/O</a:t>
            </a:r>
            <a:r>
              <a:rPr lang="zh-CN" altLang="en-US" sz="2000" dirty="0">
                <a:latin typeface="Times New Roman" panose="02020603050405020304" pitchFamily="18" charset="0"/>
                <a:cs typeface="Times New Roman" panose="02020603050405020304" pitchFamily="18" charset="0"/>
              </a:rPr>
              <a:t>模块。</a:t>
            </a:r>
            <a:endParaRPr lang="en-US" altLang="zh-CN" sz="2000" dirty="0">
              <a:latin typeface="Times New Roman" panose="02020603050405020304" pitchFamily="18" charset="0"/>
              <a:cs typeface="Times New Roman" panose="02020603050405020304" pitchFamily="18" charset="0"/>
            </a:endParaRPr>
          </a:p>
          <a:p>
            <a:pPr>
              <a:lnSpc>
                <a:spcPct val="100000"/>
              </a:lnSpc>
            </a:pPr>
            <a:r>
              <a:rPr lang="zh-CN" altLang="en-US" sz="2000" dirty="0">
                <a:latin typeface="Times New Roman" panose="02020603050405020304" pitchFamily="18" charset="0"/>
                <a:cs typeface="Times New Roman" panose="02020603050405020304" pitchFamily="18" charset="0"/>
              </a:rPr>
              <a:t>在微电子技术的不断推动下，</a:t>
            </a:r>
            <a:r>
              <a:rPr lang="en-US" altLang="zh-CN" sz="2000" dirty="0">
                <a:latin typeface="Times New Roman" panose="02020603050405020304" pitchFamily="18" charset="0"/>
                <a:cs typeface="Times New Roman" panose="02020603050405020304" pitchFamily="18" charset="0"/>
              </a:rPr>
              <a:t>FPGA</a:t>
            </a:r>
            <a:r>
              <a:rPr lang="zh-CN" altLang="en-US" sz="2000" dirty="0">
                <a:latin typeface="Times New Roman" panose="02020603050405020304" pitchFamily="18" charset="0"/>
                <a:cs typeface="Times New Roman" panose="02020603050405020304" pitchFamily="18" charset="0"/>
              </a:rPr>
              <a:t>在规模上进一步提高，在功耗方面进一步降低，在通信、广播视讯、工业、医疗与自动化等领域成为发展最快的技术之一，也成为目前应用最为广泛的数字系统的主流平台之一。</a:t>
            </a:r>
          </a:p>
        </p:txBody>
      </p:sp>
      <p:sp>
        <p:nvSpPr>
          <p:cNvPr id="4" name="页脚占位符 3">
            <a:extLst>
              <a:ext uri="{FF2B5EF4-FFF2-40B4-BE49-F238E27FC236}">
                <a16:creationId xmlns:a16="http://schemas.microsoft.com/office/drawing/2014/main" id="{722E43AA-618C-4CE0-9A70-BCC304F61DA3}"/>
              </a:ext>
            </a:extLst>
          </p:cNvPr>
          <p:cNvSpPr>
            <a:spLocks noGrp="1"/>
          </p:cNvSpPr>
          <p:nvPr>
            <p:ph type="ftr" sz="quarter" idx="11"/>
          </p:nvPr>
        </p:nvSpPr>
        <p:spPr/>
        <p:txBody>
          <a:bodyPr/>
          <a:lstStyle/>
          <a:p>
            <a:pPr>
              <a:defRPr/>
            </a:pPr>
            <a:endParaRPr lang="en-US" altLang="zh-CN"/>
          </a:p>
        </p:txBody>
      </p:sp>
      <p:pic>
        <p:nvPicPr>
          <p:cNvPr id="6" name="图片 5"/>
          <p:cNvPicPr>
            <a:picLocks noChangeAspect="1"/>
          </p:cNvPicPr>
          <p:nvPr/>
        </p:nvPicPr>
        <p:blipFill>
          <a:blip r:embed="rId4"/>
          <a:stretch>
            <a:fillRect/>
          </a:stretch>
        </p:blipFill>
        <p:spPr>
          <a:xfrm>
            <a:off x="4943872" y="4776252"/>
            <a:ext cx="2459385" cy="1424922"/>
          </a:xfrm>
          <a:prstGeom prst="rect">
            <a:avLst/>
          </a:prstGeom>
        </p:spPr>
      </p:pic>
      <p:pic>
        <p:nvPicPr>
          <p:cNvPr id="7" name="图片 6"/>
          <p:cNvPicPr>
            <a:picLocks noChangeAspect="1"/>
          </p:cNvPicPr>
          <p:nvPr/>
        </p:nvPicPr>
        <p:blipFill>
          <a:blip r:embed="rId5"/>
          <a:stretch>
            <a:fillRect/>
          </a:stretch>
        </p:blipFill>
        <p:spPr>
          <a:xfrm>
            <a:off x="838200" y="4784691"/>
            <a:ext cx="2809527" cy="1913674"/>
          </a:xfrm>
          <a:prstGeom prst="rect">
            <a:avLst/>
          </a:prstGeom>
        </p:spPr>
      </p:pic>
      <p:pic>
        <p:nvPicPr>
          <p:cNvPr id="8" name="图片 7"/>
          <p:cNvPicPr>
            <a:picLocks noChangeAspect="1"/>
          </p:cNvPicPr>
          <p:nvPr/>
        </p:nvPicPr>
        <p:blipFill>
          <a:blip r:embed="rId6"/>
          <a:stretch>
            <a:fillRect/>
          </a:stretch>
        </p:blipFill>
        <p:spPr>
          <a:xfrm>
            <a:off x="8400256" y="4765881"/>
            <a:ext cx="3221721" cy="1765688"/>
          </a:xfrm>
          <a:prstGeom prst="rect">
            <a:avLst/>
          </a:prstGeom>
        </p:spPr>
      </p:pic>
    </p:spTree>
    <p:custDataLst>
      <p:tags r:id="rId1"/>
    </p:custDataLst>
    <p:extLst>
      <p:ext uri="{BB962C8B-B14F-4D97-AF65-F5344CB8AC3E}">
        <p14:creationId xmlns:p14="http://schemas.microsoft.com/office/powerpoint/2010/main" val="1321992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fill="hold"/>
                                        <p:tgtEl>
                                          <p:spTgt spid="6"/>
                                        </p:tgtEl>
                                        <p:attrNameLst>
                                          <p:attrName>ppt_x</p:attrName>
                                        </p:attrNameLst>
                                      </p:cBhvr>
                                      <p:tavLst>
                                        <p:tav tm="0">
                                          <p:val>
                                            <p:strVal val="#ppt_x"/>
                                          </p:val>
                                        </p:tav>
                                        <p:tav tm="100000">
                                          <p:val>
                                            <p:strVal val="#ppt_x"/>
                                          </p:val>
                                        </p:tav>
                                      </p:tavLst>
                                    </p:anim>
                                    <p:anim calcmode="lin" valueType="num">
                                      <p:cBhvr additive="base">
                                        <p:cTn id="2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8"/>
                                        </p:tgtEl>
                                        <p:attrNameLst>
                                          <p:attrName>style.visibility</p:attrName>
                                        </p:attrNameLst>
                                      </p:cBhvr>
                                      <p:to>
                                        <p:strVal val="visible"/>
                                      </p:to>
                                    </p:set>
                                    <p:anim calcmode="lin" valueType="num">
                                      <p:cBhvr additive="base">
                                        <p:cTn id="34" dur="500" fill="hold"/>
                                        <p:tgtEl>
                                          <p:spTgt spid="8"/>
                                        </p:tgtEl>
                                        <p:attrNameLst>
                                          <p:attrName>ppt_x</p:attrName>
                                        </p:attrNameLst>
                                      </p:cBhvr>
                                      <p:tavLst>
                                        <p:tav tm="0">
                                          <p:val>
                                            <p:strVal val="#ppt_x"/>
                                          </p:val>
                                        </p:tav>
                                        <p:tav tm="100000">
                                          <p:val>
                                            <p:strVal val="#ppt_x"/>
                                          </p:val>
                                        </p:tav>
                                      </p:tavLst>
                                    </p:anim>
                                    <p:anim calcmode="lin" valueType="num">
                                      <p:cBhvr additive="base">
                                        <p:cTn id="3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5FA418-F0C8-4EE2-97DC-FCD0E7A439D5}"/>
              </a:ext>
            </a:extLst>
          </p:cNvPr>
          <p:cNvSpPr>
            <a:spLocks noGrp="1"/>
          </p:cNvSpPr>
          <p:nvPr>
            <p:ph type="title"/>
          </p:nvPr>
        </p:nvSpPr>
        <p:spPr/>
        <p:txBody>
          <a:bodyPr/>
          <a:lstStyle/>
          <a:p>
            <a:r>
              <a:rPr lang="en-US" altLang="zh-CN" dirty="0"/>
              <a:t>FPGA</a:t>
            </a:r>
            <a:r>
              <a:rPr lang="zh-CN" altLang="en-US" dirty="0"/>
              <a:t>分类</a:t>
            </a:r>
          </a:p>
        </p:txBody>
      </p:sp>
      <p:graphicFrame>
        <p:nvGraphicFramePr>
          <p:cNvPr id="8" name="图示 7"/>
          <p:cNvGraphicFramePr/>
          <p:nvPr/>
        </p:nvGraphicFramePr>
        <p:xfrm>
          <a:off x="551384" y="1196752"/>
          <a:ext cx="11425642"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图片 4"/>
          <p:cNvPicPr>
            <a:picLocks noChangeAspect="1"/>
          </p:cNvPicPr>
          <p:nvPr/>
        </p:nvPicPr>
        <p:blipFill>
          <a:blip r:embed="rId9"/>
          <a:stretch>
            <a:fillRect/>
          </a:stretch>
        </p:blipFill>
        <p:spPr>
          <a:xfrm>
            <a:off x="11905" y="4996299"/>
            <a:ext cx="2440219" cy="1691128"/>
          </a:xfrm>
          <a:prstGeom prst="rect">
            <a:avLst/>
          </a:prstGeom>
        </p:spPr>
      </p:pic>
    </p:spTree>
    <p:custDataLst>
      <p:tags r:id="rId1"/>
    </p:custDataLst>
    <p:extLst>
      <p:ext uri="{BB962C8B-B14F-4D97-AF65-F5344CB8AC3E}">
        <p14:creationId xmlns:p14="http://schemas.microsoft.com/office/powerpoint/2010/main" val="356997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C3FE3D-B949-4D96-8981-CA6E1EBAFB80}"/>
              </a:ext>
            </a:extLst>
          </p:cNvPr>
          <p:cNvSpPr>
            <a:spLocks noGrp="1"/>
          </p:cNvSpPr>
          <p:nvPr>
            <p:ph type="title"/>
          </p:nvPr>
        </p:nvSpPr>
        <p:spPr/>
        <p:txBody>
          <a:bodyPr/>
          <a:lstStyle/>
          <a:p>
            <a:r>
              <a:rPr lang="en-US" altLang="zh-CN"/>
              <a:t>FPGA</a:t>
            </a:r>
            <a:r>
              <a:rPr lang="zh-CN" altLang="en-US"/>
              <a:t>发展</a:t>
            </a:r>
            <a:r>
              <a:rPr lang="zh-CN" altLang="en-US" dirty="0"/>
              <a:t>历史</a:t>
            </a:r>
          </a:p>
        </p:txBody>
      </p:sp>
      <p:sp>
        <p:nvSpPr>
          <p:cNvPr id="8" name="流程图: 过程 7"/>
          <p:cNvSpPr/>
          <p:nvPr/>
        </p:nvSpPr>
        <p:spPr>
          <a:xfrm>
            <a:off x="216254" y="4593210"/>
            <a:ext cx="3215450" cy="2146021"/>
          </a:xfrm>
          <a:prstGeom prst="flowChartProcess">
            <a:avLst/>
          </a:prstGeom>
          <a:gradFill flip="none" rotWithShape="1">
            <a:gsLst>
              <a:gs pos="0">
                <a:schemeClr val="lt1">
                  <a:shade val="30000"/>
                  <a:satMod val="115000"/>
                </a:schemeClr>
              </a:gs>
              <a:gs pos="0">
                <a:schemeClr val="lt1">
                  <a:shade val="67500"/>
                  <a:satMod val="115000"/>
                </a:schemeClr>
              </a:gs>
              <a:gs pos="100000">
                <a:schemeClr val="lt1">
                  <a:shade val="100000"/>
                  <a:satMod val="115000"/>
                </a:schemeClr>
              </a:gs>
            </a:gsLst>
            <a:lin ang="2700000" scaled="1"/>
            <a:tileRect/>
          </a:gradFill>
          <a:ln/>
        </p:spPr>
        <p:style>
          <a:lnRef idx="2">
            <a:schemeClr val="accent1"/>
          </a:lnRef>
          <a:fillRef idx="1">
            <a:schemeClr val="lt1"/>
          </a:fillRef>
          <a:effectRef idx="0">
            <a:schemeClr val="accent1"/>
          </a:effectRef>
          <a:fontRef idx="minor">
            <a:schemeClr val="dk1"/>
          </a:fontRef>
        </p:style>
        <p:txBody>
          <a:bodyPr rtlCol="0" anchor="ctr"/>
          <a:lstStyle/>
          <a:p>
            <a:pPr lvl="0"/>
            <a:r>
              <a:rPr lang="en-US" altLang="zh-CN" sz="1800">
                <a:solidFill>
                  <a:prstClr val="black"/>
                </a:solidFill>
              </a:rPr>
              <a:t>FPGA</a:t>
            </a:r>
            <a:r>
              <a:rPr lang="zh-CN" altLang="en-US" sz="1800">
                <a:solidFill>
                  <a:prstClr val="black"/>
                </a:solidFill>
              </a:rPr>
              <a:t>自问世以来，已经经过了几个不同的发展阶段。驱动每个阶段发展的因素都是工艺技术的进步和应用需求。正是这些驱动因素，导致器件的特性和功能发生了明显的变化。</a:t>
            </a:r>
          </a:p>
        </p:txBody>
      </p:sp>
      <p:cxnSp>
        <p:nvCxnSpPr>
          <p:cNvPr id="12" name="直接箭头连接符 11"/>
          <p:cNvCxnSpPr/>
          <p:nvPr/>
        </p:nvCxnSpPr>
        <p:spPr>
          <a:xfrm flipV="1">
            <a:off x="947428" y="2708920"/>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4" name="圆角矩形 13"/>
          <p:cNvSpPr/>
          <p:nvPr/>
        </p:nvSpPr>
        <p:spPr>
          <a:xfrm>
            <a:off x="263351" y="1480970"/>
            <a:ext cx="2016225" cy="1227949"/>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a:solidFill>
                  <a:prstClr val="white"/>
                </a:solidFill>
              </a:rPr>
              <a:t>Xilinx</a:t>
            </a:r>
            <a:r>
              <a:rPr lang="zh-CN" altLang="en-US" sz="1400">
                <a:solidFill>
                  <a:prstClr val="white"/>
                </a:solidFill>
              </a:rPr>
              <a:t>于</a:t>
            </a:r>
            <a:r>
              <a:rPr lang="en-US" altLang="zh-CN" sz="1400">
                <a:solidFill>
                  <a:prstClr val="white"/>
                </a:solidFill>
              </a:rPr>
              <a:t>1984</a:t>
            </a:r>
            <a:r>
              <a:rPr lang="zh-CN" altLang="en-US" sz="1400">
                <a:solidFill>
                  <a:prstClr val="white"/>
                </a:solidFill>
              </a:rPr>
              <a:t>年发明了世界首款 </a:t>
            </a:r>
            <a:r>
              <a:rPr lang="en-US" altLang="zh-CN" sz="1400">
                <a:solidFill>
                  <a:prstClr val="white"/>
                </a:solidFill>
              </a:rPr>
              <a:t>FPGA</a:t>
            </a:r>
            <a:r>
              <a:rPr lang="zh-CN" altLang="en-US" sz="1400">
                <a:solidFill>
                  <a:prstClr val="white"/>
                </a:solidFill>
              </a:rPr>
              <a:t>，即</a:t>
            </a:r>
            <a:r>
              <a:rPr lang="en-US" altLang="zh-CN" sz="1400">
                <a:solidFill>
                  <a:prstClr val="white"/>
                </a:solidFill>
              </a:rPr>
              <a:t>XC2064</a:t>
            </a:r>
            <a:r>
              <a:rPr lang="zh-CN" altLang="en-US" sz="1400">
                <a:solidFill>
                  <a:prstClr val="white"/>
                </a:solidFill>
              </a:rPr>
              <a:t>，</a:t>
            </a:r>
            <a:r>
              <a:rPr lang="en-US" altLang="zh-CN" sz="1400">
                <a:solidFill>
                  <a:prstClr val="white"/>
                </a:solidFill>
              </a:rPr>
              <a:t>SRAM</a:t>
            </a:r>
            <a:r>
              <a:rPr lang="zh-CN" altLang="en-US" sz="1400">
                <a:solidFill>
                  <a:prstClr val="white"/>
                </a:solidFill>
              </a:rPr>
              <a:t>是当时主流的</a:t>
            </a:r>
            <a:r>
              <a:rPr lang="en-US" altLang="zh-CN" sz="1400">
                <a:solidFill>
                  <a:prstClr val="white"/>
                </a:solidFill>
              </a:rPr>
              <a:t>FPGA</a:t>
            </a:r>
            <a:r>
              <a:rPr lang="zh-CN" altLang="en-US" sz="1400">
                <a:solidFill>
                  <a:prstClr val="white"/>
                </a:solidFill>
              </a:rPr>
              <a:t>编程技术</a:t>
            </a:r>
            <a:endPar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15" name="圆角矩形 14"/>
          <p:cNvSpPr/>
          <p:nvPr/>
        </p:nvSpPr>
        <p:spPr>
          <a:xfrm>
            <a:off x="6231971" y="4702530"/>
            <a:ext cx="1578552" cy="1235042"/>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2010</a:t>
            </a:r>
            <a:r>
              <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年，超越摩尔定律，</a:t>
            </a:r>
            <a:r>
              <a:rPr kumimoji="0" lang="en-US" altLang="zh-CN"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Xilinx</a:t>
            </a:r>
            <a:r>
              <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发布堆叠硅片互联（</a:t>
            </a:r>
            <a:r>
              <a:rPr kumimoji="0" lang="en-US" altLang="zh-CN"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SSI</a:t>
            </a:r>
            <a:r>
              <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）技术</a:t>
            </a:r>
          </a:p>
        </p:txBody>
      </p:sp>
      <p:cxnSp>
        <p:nvCxnSpPr>
          <p:cNvPr id="17" name="直接箭头连接符 16"/>
          <p:cNvCxnSpPr/>
          <p:nvPr/>
        </p:nvCxnSpPr>
        <p:spPr>
          <a:xfrm>
            <a:off x="4693936" y="4300938"/>
            <a:ext cx="0" cy="43204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圆角矩形 17"/>
          <p:cNvSpPr/>
          <p:nvPr/>
        </p:nvSpPr>
        <p:spPr>
          <a:xfrm>
            <a:off x="2467327" y="1484784"/>
            <a:ext cx="1944216" cy="1245565"/>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1400">
                <a:solidFill>
                  <a:prstClr val="white"/>
                </a:solidFill>
              </a:rPr>
              <a:t>在</a:t>
            </a:r>
            <a:r>
              <a:rPr lang="en-US" altLang="zh-CN" sz="1400">
                <a:solidFill>
                  <a:prstClr val="white"/>
                </a:solidFill>
              </a:rPr>
              <a:t>20</a:t>
            </a:r>
            <a:r>
              <a:rPr lang="zh-CN" altLang="en-US" sz="1400">
                <a:solidFill>
                  <a:prstClr val="white"/>
                </a:solidFill>
              </a:rPr>
              <a:t>世纪</a:t>
            </a:r>
            <a:r>
              <a:rPr lang="en-US" altLang="zh-CN" sz="1400">
                <a:solidFill>
                  <a:prstClr val="white"/>
                </a:solidFill>
              </a:rPr>
              <a:t>80</a:t>
            </a:r>
            <a:r>
              <a:rPr lang="zh-CN" altLang="en-US" sz="1400">
                <a:solidFill>
                  <a:prstClr val="white"/>
                </a:solidFill>
              </a:rPr>
              <a:t>年代后期，出现了具有与</a:t>
            </a:r>
            <a:r>
              <a:rPr lang="en-US" altLang="zh-CN" sz="1400">
                <a:solidFill>
                  <a:prstClr val="white"/>
                </a:solidFill>
              </a:rPr>
              <a:t>SRAM</a:t>
            </a:r>
            <a:r>
              <a:rPr lang="zh-CN" altLang="en-US" sz="1400">
                <a:solidFill>
                  <a:prstClr val="white"/>
                </a:solidFill>
              </a:rPr>
              <a:t>型</a:t>
            </a:r>
            <a:r>
              <a:rPr lang="en-US" altLang="zh-CN" sz="1400">
                <a:solidFill>
                  <a:prstClr val="white"/>
                </a:solidFill>
              </a:rPr>
              <a:t>FPGA</a:t>
            </a:r>
            <a:r>
              <a:rPr lang="zh-CN" altLang="en-US" sz="1400">
                <a:solidFill>
                  <a:prstClr val="white"/>
                </a:solidFill>
              </a:rPr>
              <a:t>不同概念的反熔丝技术</a:t>
            </a:r>
            <a:endPar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cxnSp>
        <p:nvCxnSpPr>
          <p:cNvPr id="19" name="直接箭头连接符 18"/>
          <p:cNvCxnSpPr/>
          <p:nvPr/>
        </p:nvCxnSpPr>
        <p:spPr>
          <a:xfrm flipV="1">
            <a:off x="3431704" y="2737252"/>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 name="圆角矩形 19"/>
          <p:cNvSpPr/>
          <p:nvPr/>
        </p:nvSpPr>
        <p:spPr>
          <a:xfrm>
            <a:off x="3707536" y="4732986"/>
            <a:ext cx="2172012" cy="1306992"/>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a:solidFill>
                  <a:prstClr val="white"/>
                </a:solidFill>
              </a:rPr>
              <a:t>Xilinx</a:t>
            </a:r>
            <a:r>
              <a:rPr lang="zh-CN" altLang="en-US" sz="1400">
                <a:solidFill>
                  <a:prstClr val="white"/>
                </a:solidFill>
              </a:rPr>
              <a:t>与</a:t>
            </a:r>
            <a:r>
              <a:rPr lang="en-US" altLang="zh-CN" sz="1400">
                <a:solidFill>
                  <a:prstClr val="white"/>
                </a:solidFill>
              </a:rPr>
              <a:t>2012</a:t>
            </a:r>
            <a:r>
              <a:rPr lang="zh-CN" altLang="en-US" sz="1400">
                <a:solidFill>
                  <a:prstClr val="white"/>
                </a:solidFill>
              </a:rPr>
              <a:t>年宣布行业第一个</a:t>
            </a:r>
            <a:r>
              <a:rPr lang="en-US" altLang="zh-CN" sz="1400">
                <a:solidFill>
                  <a:prstClr val="white"/>
                </a:solidFill>
              </a:rPr>
              <a:t>28nm FPGA</a:t>
            </a:r>
            <a:r>
              <a:rPr lang="zh-CN" altLang="en-US" sz="1400">
                <a:solidFill>
                  <a:prstClr val="white"/>
                </a:solidFill>
              </a:rPr>
              <a:t>器件针对主要客户开始量产， 再次为行业树起了另一个重要里程碑。</a:t>
            </a:r>
            <a:endPar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cxnSp>
        <p:nvCxnSpPr>
          <p:cNvPr id="21" name="直接箭头连接符 20"/>
          <p:cNvCxnSpPr/>
          <p:nvPr/>
        </p:nvCxnSpPr>
        <p:spPr>
          <a:xfrm>
            <a:off x="6959418" y="4260367"/>
            <a:ext cx="0" cy="43204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2" name="圆角矩形 21"/>
          <p:cNvSpPr/>
          <p:nvPr/>
        </p:nvSpPr>
        <p:spPr>
          <a:xfrm>
            <a:off x="8039288" y="4673165"/>
            <a:ext cx="1716379" cy="1264407"/>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a:solidFill>
                  <a:prstClr val="white"/>
                </a:solidFill>
              </a:rPr>
              <a:t>Altera</a:t>
            </a:r>
            <a:r>
              <a:rPr lang="zh-CN" altLang="en-US" sz="1400">
                <a:solidFill>
                  <a:prstClr val="white"/>
                </a:solidFill>
              </a:rPr>
              <a:t>采用</a:t>
            </a:r>
            <a:r>
              <a:rPr lang="en-US" altLang="zh-CN" sz="1400">
                <a:solidFill>
                  <a:prstClr val="white"/>
                </a:solidFill>
              </a:rPr>
              <a:t>65nm</a:t>
            </a:r>
            <a:r>
              <a:rPr lang="zh-CN" altLang="en-US" sz="1400">
                <a:solidFill>
                  <a:prstClr val="white"/>
                </a:solidFill>
              </a:rPr>
              <a:t>工艺的</a:t>
            </a:r>
            <a:r>
              <a:rPr lang="en-US" altLang="zh-CN" sz="1400">
                <a:solidFill>
                  <a:prstClr val="white"/>
                </a:solidFill>
              </a:rPr>
              <a:t>Stratix III</a:t>
            </a:r>
            <a:r>
              <a:rPr lang="zh-CN" altLang="en-US" sz="1400">
                <a:solidFill>
                  <a:prstClr val="white"/>
                </a:solidFill>
              </a:rPr>
              <a:t>系列中的第一款器件于</a:t>
            </a:r>
            <a:r>
              <a:rPr lang="en-US" altLang="zh-CN" sz="1400">
                <a:solidFill>
                  <a:prstClr val="white"/>
                </a:solidFill>
              </a:rPr>
              <a:t>2007</a:t>
            </a:r>
            <a:r>
              <a:rPr lang="zh-CN" altLang="en-US" sz="1400">
                <a:solidFill>
                  <a:prstClr val="white"/>
                </a:solidFill>
              </a:rPr>
              <a:t>年</a:t>
            </a:r>
            <a:r>
              <a:rPr lang="en-US" altLang="zh-CN" sz="1400">
                <a:solidFill>
                  <a:prstClr val="white"/>
                </a:solidFill>
              </a:rPr>
              <a:t>8</a:t>
            </a:r>
            <a:r>
              <a:rPr lang="zh-CN" altLang="en-US" sz="1400">
                <a:solidFill>
                  <a:prstClr val="white"/>
                </a:solidFill>
              </a:rPr>
              <a:t>月</a:t>
            </a:r>
            <a:r>
              <a:rPr lang="en-US" altLang="zh-CN" sz="1400">
                <a:solidFill>
                  <a:prstClr val="white"/>
                </a:solidFill>
              </a:rPr>
              <a:t>29</a:t>
            </a:r>
            <a:r>
              <a:rPr lang="zh-CN" altLang="en-US" sz="1400">
                <a:solidFill>
                  <a:prstClr val="white"/>
                </a:solidFill>
              </a:rPr>
              <a:t>日发布</a:t>
            </a:r>
            <a:endPar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cxnSp>
        <p:nvCxnSpPr>
          <p:cNvPr id="23" name="直接箭头连接符 22"/>
          <p:cNvCxnSpPr/>
          <p:nvPr/>
        </p:nvCxnSpPr>
        <p:spPr>
          <a:xfrm flipV="1">
            <a:off x="5951984" y="2737252"/>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4" name="圆角矩形 23"/>
          <p:cNvSpPr/>
          <p:nvPr/>
        </p:nvSpPr>
        <p:spPr>
          <a:xfrm>
            <a:off x="4685443" y="1176522"/>
            <a:ext cx="2496636" cy="1560730"/>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1400">
                <a:solidFill>
                  <a:prstClr val="white"/>
                </a:solidFill>
              </a:rPr>
              <a:t>在</a:t>
            </a:r>
            <a:r>
              <a:rPr lang="en-US" altLang="zh-CN" sz="1400">
                <a:solidFill>
                  <a:prstClr val="white"/>
                </a:solidFill>
              </a:rPr>
              <a:t>1990</a:t>
            </a:r>
            <a:r>
              <a:rPr lang="zh-CN" altLang="en-US" sz="1400">
                <a:solidFill>
                  <a:prstClr val="white"/>
                </a:solidFill>
              </a:rPr>
              <a:t>年代，出现了使用</a:t>
            </a:r>
            <a:r>
              <a:rPr lang="en-US" altLang="zh-CN" sz="1400">
                <a:solidFill>
                  <a:prstClr val="white"/>
                </a:solidFill>
              </a:rPr>
              <a:t>Flash memory</a:t>
            </a:r>
            <a:r>
              <a:rPr lang="zh-CN" altLang="en-US" sz="1400">
                <a:solidFill>
                  <a:prstClr val="white"/>
                </a:solidFill>
              </a:rPr>
              <a:t>的“</a:t>
            </a:r>
            <a:r>
              <a:rPr lang="en-US" altLang="zh-CN" sz="1400">
                <a:solidFill>
                  <a:prstClr val="white"/>
                </a:solidFill>
              </a:rPr>
              <a:t>FLASH</a:t>
            </a:r>
            <a:r>
              <a:rPr lang="zh-CN" altLang="en-US" sz="1400">
                <a:solidFill>
                  <a:prstClr val="white"/>
                </a:solidFill>
              </a:rPr>
              <a:t>型</a:t>
            </a:r>
            <a:r>
              <a:rPr lang="en-US" altLang="zh-CN" sz="1400">
                <a:solidFill>
                  <a:prstClr val="white"/>
                </a:solidFill>
              </a:rPr>
              <a:t>FPGA”</a:t>
            </a:r>
            <a:r>
              <a:rPr lang="zh-CN" altLang="en-US" sz="1400">
                <a:solidFill>
                  <a:prstClr val="white"/>
                </a:solidFill>
              </a:rPr>
              <a:t>。</a:t>
            </a:r>
            <a:r>
              <a:rPr lang="en-US" altLang="zh-CN" sz="1400">
                <a:solidFill>
                  <a:prstClr val="white"/>
                </a:solidFill>
              </a:rPr>
              <a:t>Flash</a:t>
            </a:r>
            <a:r>
              <a:rPr lang="zh-CN" altLang="en-US" sz="1400">
                <a:solidFill>
                  <a:prstClr val="white"/>
                </a:solidFill>
              </a:rPr>
              <a:t>型</a:t>
            </a:r>
            <a:r>
              <a:rPr lang="en-US" altLang="zh-CN" sz="1400">
                <a:solidFill>
                  <a:prstClr val="white"/>
                </a:solidFill>
              </a:rPr>
              <a:t>FPGA</a:t>
            </a:r>
            <a:r>
              <a:rPr lang="zh-CN" altLang="en-US" sz="1400">
                <a:solidFill>
                  <a:prstClr val="white"/>
                </a:solidFill>
              </a:rPr>
              <a:t>同时具备了</a:t>
            </a:r>
            <a:r>
              <a:rPr lang="en-US" altLang="zh-CN" sz="1400">
                <a:solidFill>
                  <a:prstClr val="white"/>
                </a:solidFill>
              </a:rPr>
              <a:t>SRAM</a:t>
            </a:r>
            <a:r>
              <a:rPr lang="zh-CN" altLang="en-US" sz="1400">
                <a:solidFill>
                  <a:prstClr val="white"/>
                </a:solidFill>
              </a:rPr>
              <a:t>技术和反熔丝技术的两大有点</a:t>
            </a:r>
            <a:endPar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cxnSp>
        <p:nvCxnSpPr>
          <p:cNvPr id="25" name="直接箭头连接符 24"/>
          <p:cNvCxnSpPr/>
          <p:nvPr/>
        </p:nvCxnSpPr>
        <p:spPr>
          <a:xfrm>
            <a:off x="8897477" y="4241117"/>
            <a:ext cx="0" cy="43204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flipV="1">
            <a:off x="8637853" y="2708920"/>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0" name="圆角矩形 29"/>
          <p:cNvSpPr/>
          <p:nvPr/>
        </p:nvSpPr>
        <p:spPr>
          <a:xfrm>
            <a:off x="7608168" y="1412776"/>
            <a:ext cx="1887875" cy="1281214"/>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a:solidFill>
                  <a:prstClr val="white"/>
                </a:solidFill>
              </a:rPr>
              <a:t>Xilinx</a:t>
            </a:r>
            <a:r>
              <a:rPr lang="zh-CN" altLang="en-US" sz="1400">
                <a:solidFill>
                  <a:prstClr val="white"/>
                </a:solidFill>
              </a:rPr>
              <a:t>于</a:t>
            </a:r>
            <a:r>
              <a:rPr lang="en-US" altLang="zh-CN" sz="1400">
                <a:solidFill>
                  <a:prstClr val="white"/>
                </a:solidFill>
              </a:rPr>
              <a:t>1991</a:t>
            </a:r>
            <a:r>
              <a:rPr lang="zh-CN" altLang="en-US" sz="1400">
                <a:solidFill>
                  <a:prstClr val="white"/>
                </a:solidFill>
              </a:rPr>
              <a:t>年推出了</a:t>
            </a:r>
            <a:r>
              <a:rPr lang="en-US" altLang="zh-CN" sz="1400">
                <a:solidFill>
                  <a:prstClr val="white"/>
                </a:solidFill>
              </a:rPr>
              <a:t>XC4000</a:t>
            </a:r>
            <a:r>
              <a:rPr lang="zh-CN" altLang="en-US" sz="1400">
                <a:solidFill>
                  <a:prstClr val="white"/>
                </a:solidFill>
              </a:rPr>
              <a:t>系列产品，这是全球第一款被广泛使用的</a:t>
            </a:r>
            <a:r>
              <a:rPr lang="en-US" altLang="zh-CN" sz="1400">
                <a:solidFill>
                  <a:prstClr val="white"/>
                </a:solidFill>
              </a:rPr>
              <a:t>FPGA</a:t>
            </a:r>
            <a:endPar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31" name="圆角矩形 30"/>
          <p:cNvSpPr/>
          <p:nvPr/>
        </p:nvSpPr>
        <p:spPr>
          <a:xfrm>
            <a:off x="9984432" y="4661792"/>
            <a:ext cx="1930462" cy="1098271"/>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2006</a:t>
            </a:r>
            <a:r>
              <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年，</a:t>
            </a:r>
            <a:r>
              <a:rPr kumimoji="0" lang="en-US" altLang="zh-CN"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Xilinx</a:t>
            </a:r>
            <a:r>
              <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推出业内首款带有</a:t>
            </a:r>
            <a:r>
              <a:rPr kumimoji="0" lang="en-US" altLang="zh-CN"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Virtex-5</a:t>
            </a:r>
            <a:r>
              <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系列的</a:t>
            </a:r>
            <a:r>
              <a:rPr kumimoji="0" lang="en-US" altLang="zh-CN"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65nm FPGA</a:t>
            </a:r>
            <a:r>
              <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rPr>
              <a:t> </a:t>
            </a:r>
          </a:p>
        </p:txBody>
      </p:sp>
      <p:cxnSp>
        <p:nvCxnSpPr>
          <p:cNvPr id="32" name="直接箭头连接符 31"/>
          <p:cNvCxnSpPr/>
          <p:nvPr/>
        </p:nvCxnSpPr>
        <p:spPr>
          <a:xfrm>
            <a:off x="10949663" y="4241117"/>
            <a:ext cx="0" cy="43204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3" name="圆角矩形 32"/>
          <p:cNvSpPr/>
          <p:nvPr/>
        </p:nvSpPr>
        <p:spPr>
          <a:xfrm>
            <a:off x="9768408" y="1572111"/>
            <a:ext cx="1800200" cy="1136809"/>
          </a:xfrm>
          <a:prstGeom prst="roundRect">
            <a:avLst/>
          </a:prstGeom>
          <a:gradFill flip="none" rotWithShape="1">
            <a:gsLst>
              <a:gs pos="0">
                <a:srgbClr val="5B9BD5">
                  <a:shade val="30000"/>
                  <a:satMod val="115000"/>
                </a:srgbClr>
              </a:gs>
              <a:gs pos="50000">
                <a:srgbClr val="5B9BD5">
                  <a:shade val="67500"/>
                  <a:satMod val="115000"/>
                </a:srgbClr>
              </a:gs>
              <a:gs pos="100000">
                <a:srgbClr val="5B9BD5">
                  <a:shade val="100000"/>
                  <a:satMod val="115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a:solidFill>
                  <a:prstClr val="white"/>
                </a:solidFill>
              </a:rPr>
              <a:t>1998</a:t>
            </a:r>
            <a:r>
              <a:rPr lang="zh-CN" altLang="en-US" sz="1400">
                <a:solidFill>
                  <a:prstClr val="white"/>
                </a:solidFill>
              </a:rPr>
              <a:t>年，</a:t>
            </a:r>
            <a:r>
              <a:rPr lang="en-US" altLang="zh-CN" sz="1400">
                <a:solidFill>
                  <a:prstClr val="white"/>
                </a:solidFill>
              </a:rPr>
              <a:t>Xilinx</a:t>
            </a:r>
            <a:r>
              <a:rPr lang="zh-CN" altLang="en-US" sz="1400">
                <a:solidFill>
                  <a:prstClr val="white"/>
                </a:solidFill>
              </a:rPr>
              <a:t>又推出了</a:t>
            </a:r>
            <a:r>
              <a:rPr lang="en-US" altLang="zh-CN" sz="1400">
                <a:solidFill>
                  <a:prstClr val="white"/>
                </a:solidFill>
              </a:rPr>
              <a:t>Virtex FPGA</a:t>
            </a:r>
            <a:r>
              <a:rPr lang="zh-CN" altLang="en-US" sz="1400">
                <a:solidFill>
                  <a:prstClr val="white"/>
                </a:solidFill>
              </a:rPr>
              <a:t>系列，把</a:t>
            </a:r>
            <a:r>
              <a:rPr lang="en-US" altLang="zh-CN" sz="1400">
                <a:solidFill>
                  <a:prstClr val="white"/>
                </a:solidFill>
              </a:rPr>
              <a:t>FPGA</a:t>
            </a:r>
            <a:r>
              <a:rPr lang="zh-CN" altLang="en-US" sz="1400">
                <a:solidFill>
                  <a:prstClr val="white"/>
                </a:solidFill>
              </a:rPr>
              <a:t>架构向前推进了一大步</a:t>
            </a:r>
            <a:endParaRPr kumimoji="0" lang="zh-CN" altLang="en-US" sz="14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cxnSp>
        <p:nvCxnSpPr>
          <p:cNvPr id="34" name="直接箭头连接符 33"/>
          <p:cNvCxnSpPr/>
          <p:nvPr/>
        </p:nvCxnSpPr>
        <p:spPr>
          <a:xfrm flipV="1">
            <a:off x="10661415" y="2708920"/>
            <a:ext cx="0" cy="6480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手杖形箭头 4"/>
          <p:cNvSpPr/>
          <p:nvPr/>
        </p:nvSpPr>
        <p:spPr>
          <a:xfrm rot="5400000">
            <a:off x="5578135" y="-1752230"/>
            <a:ext cx="1080120" cy="11312040"/>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文本框 5"/>
          <p:cNvSpPr txBox="1"/>
          <p:nvPr/>
        </p:nvSpPr>
        <p:spPr>
          <a:xfrm>
            <a:off x="1840436" y="3330736"/>
            <a:ext cx="1080120" cy="369332"/>
          </a:xfrm>
          <a:prstGeom prst="rect">
            <a:avLst/>
          </a:prstGeom>
          <a:noFill/>
        </p:spPr>
        <p:txBody>
          <a:bodyPr wrap="square" rtlCol="0">
            <a:spAutoFit/>
          </a:bodyPr>
          <a:lstStyle/>
          <a:p>
            <a:r>
              <a:rPr lang="en-US" altLang="zh-CN" sz="1800">
                <a:solidFill>
                  <a:schemeClr val="bg1"/>
                </a:solidFill>
              </a:rPr>
              <a:t>1980s</a:t>
            </a:r>
            <a:endParaRPr lang="zh-CN" altLang="en-US" sz="1800">
              <a:solidFill>
                <a:schemeClr val="bg1"/>
              </a:solidFill>
            </a:endParaRPr>
          </a:p>
        </p:txBody>
      </p:sp>
      <p:sp>
        <p:nvSpPr>
          <p:cNvPr id="7" name="文本框 6"/>
          <p:cNvSpPr txBox="1"/>
          <p:nvPr/>
        </p:nvSpPr>
        <p:spPr>
          <a:xfrm>
            <a:off x="7975546" y="3306810"/>
            <a:ext cx="1167795" cy="369332"/>
          </a:xfrm>
          <a:prstGeom prst="rect">
            <a:avLst/>
          </a:prstGeom>
          <a:noFill/>
        </p:spPr>
        <p:txBody>
          <a:bodyPr wrap="square" rtlCol="0">
            <a:spAutoFit/>
          </a:bodyPr>
          <a:lstStyle/>
          <a:p>
            <a:r>
              <a:rPr lang="en-US" altLang="zh-CN" sz="1800">
                <a:solidFill>
                  <a:schemeClr val="bg1"/>
                </a:solidFill>
              </a:rPr>
              <a:t>1990s</a:t>
            </a:r>
            <a:endParaRPr lang="zh-CN" altLang="en-US" sz="1800">
              <a:solidFill>
                <a:schemeClr val="bg1"/>
              </a:solidFill>
            </a:endParaRPr>
          </a:p>
        </p:txBody>
      </p:sp>
      <p:sp>
        <p:nvSpPr>
          <p:cNvPr id="9" name="文本框 8"/>
          <p:cNvSpPr txBox="1"/>
          <p:nvPr/>
        </p:nvSpPr>
        <p:spPr>
          <a:xfrm>
            <a:off x="9581511" y="3964533"/>
            <a:ext cx="1368152" cy="369332"/>
          </a:xfrm>
          <a:prstGeom prst="rect">
            <a:avLst/>
          </a:prstGeom>
          <a:noFill/>
        </p:spPr>
        <p:txBody>
          <a:bodyPr wrap="square" rtlCol="0">
            <a:spAutoFit/>
          </a:bodyPr>
          <a:lstStyle/>
          <a:p>
            <a:r>
              <a:rPr lang="en-US" altLang="zh-CN" sz="1800">
                <a:solidFill>
                  <a:schemeClr val="bg1"/>
                </a:solidFill>
              </a:rPr>
              <a:t>2000s</a:t>
            </a:r>
            <a:endParaRPr lang="zh-CN" altLang="en-US" sz="1800">
              <a:solidFill>
                <a:schemeClr val="bg1"/>
              </a:solidFill>
            </a:endParaRPr>
          </a:p>
        </p:txBody>
      </p:sp>
      <p:sp>
        <p:nvSpPr>
          <p:cNvPr id="11" name="文本框 10"/>
          <p:cNvSpPr txBox="1"/>
          <p:nvPr/>
        </p:nvSpPr>
        <p:spPr>
          <a:xfrm>
            <a:off x="5465274" y="3972819"/>
            <a:ext cx="936104" cy="369332"/>
          </a:xfrm>
          <a:prstGeom prst="rect">
            <a:avLst/>
          </a:prstGeom>
          <a:noFill/>
        </p:spPr>
        <p:txBody>
          <a:bodyPr wrap="square" rtlCol="0">
            <a:spAutoFit/>
          </a:bodyPr>
          <a:lstStyle/>
          <a:p>
            <a:r>
              <a:rPr lang="en-US" altLang="zh-CN" sz="1800">
                <a:solidFill>
                  <a:schemeClr val="bg1"/>
                </a:solidFill>
              </a:rPr>
              <a:t>2010s</a:t>
            </a:r>
            <a:endParaRPr lang="zh-CN" altLang="en-US" sz="1800">
              <a:solidFill>
                <a:schemeClr val="bg1"/>
              </a:solidFill>
            </a:endParaRPr>
          </a:p>
        </p:txBody>
      </p:sp>
    </p:spTree>
    <p:custDataLst>
      <p:tags r:id="rId1"/>
    </p:custDataLst>
    <p:extLst>
      <p:ext uri="{BB962C8B-B14F-4D97-AF65-F5344CB8AC3E}">
        <p14:creationId xmlns:p14="http://schemas.microsoft.com/office/powerpoint/2010/main" val="3608430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0"/>
                                        </p:tgtEl>
                                        <p:attrNameLst>
                                          <p:attrName>style.visibility</p:attrName>
                                        </p:attrNameLst>
                                      </p:cBhvr>
                                      <p:to>
                                        <p:strVal val="visible"/>
                                      </p:to>
                                    </p:set>
                                    <p:animEffect transition="in" filter="fade">
                                      <p:cBhvr>
                                        <p:cTn id="62" dur="500"/>
                                        <p:tgtEl>
                                          <p:spTgt spid="3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fade">
                                      <p:cBhvr>
                                        <p:cTn id="67" dur="500"/>
                                        <p:tgtEl>
                                          <p:spTgt spid="34"/>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fade">
                                      <p:cBhvr>
                                        <p:cTn id="72" dur="500"/>
                                        <p:tgtEl>
                                          <p:spTgt spid="33"/>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9"/>
                                        </p:tgtEl>
                                        <p:attrNameLst>
                                          <p:attrName>style.visibility</p:attrName>
                                        </p:attrNameLst>
                                      </p:cBhvr>
                                      <p:to>
                                        <p:strVal val="visible"/>
                                      </p:to>
                                    </p:set>
                                    <p:animEffect transition="in" filter="fade">
                                      <p:cBhvr>
                                        <p:cTn id="77" dur="500"/>
                                        <p:tgtEl>
                                          <p:spTgt spid="9"/>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2"/>
                                        </p:tgtEl>
                                        <p:attrNameLst>
                                          <p:attrName>style.visibility</p:attrName>
                                        </p:attrNameLst>
                                      </p:cBhvr>
                                      <p:to>
                                        <p:strVal val="visible"/>
                                      </p:to>
                                    </p:set>
                                    <p:animEffect transition="in" filter="fade">
                                      <p:cBhvr>
                                        <p:cTn id="82" dur="500"/>
                                        <p:tgtEl>
                                          <p:spTgt spid="3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31"/>
                                        </p:tgtEl>
                                        <p:attrNameLst>
                                          <p:attrName>style.visibility</p:attrName>
                                        </p:attrNameLst>
                                      </p:cBhvr>
                                      <p:to>
                                        <p:strVal val="visible"/>
                                      </p:to>
                                    </p:set>
                                    <p:animEffect transition="in" filter="fade">
                                      <p:cBhvr>
                                        <p:cTn id="87" dur="500"/>
                                        <p:tgtEl>
                                          <p:spTgt spid="31"/>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25"/>
                                        </p:tgtEl>
                                        <p:attrNameLst>
                                          <p:attrName>style.visibility</p:attrName>
                                        </p:attrNameLst>
                                      </p:cBhvr>
                                      <p:to>
                                        <p:strVal val="visible"/>
                                      </p:to>
                                    </p:set>
                                    <p:animEffect transition="in" filter="fade">
                                      <p:cBhvr>
                                        <p:cTn id="92" dur="500"/>
                                        <p:tgtEl>
                                          <p:spTgt spid="25"/>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22"/>
                                        </p:tgtEl>
                                        <p:attrNameLst>
                                          <p:attrName>style.visibility</p:attrName>
                                        </p:attrNameLst>
                                      </p:cBhvr>
                                      <p:to>
                                        <p:strVal val="visible"/>
                                      </p:to>
                                    </p:set>
                                    <p:animEffect transition="in" filter="fade">
                                      <p:cBhvr>
                                        <p:cTn id="97" dur="500"/>
                                        <p:tgtEl>
                                          <p:spTgt spid="22"/>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11"/>
                                        </p:tgtEl>
                                        <p:attrNameLst>
                                          <p:attrName>style.visibility</p:attrName>
                                        </p:attrNameLst>
                                      </p:cBhvr>
                                      <p:to>
                                        <p:strVal val="visible"/>
                                      </p:to>
                                    </p:set>
                                    <p:animEffect transition="in" filter="fade">
                                      <p:cBhvr>
                                        <p:cTn id="102" dur="500"/>
                                        <p:tgtEl>
                                          <p:spTgt spid="11"/>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1"/>
                                        </p:tgtEl>
                                        <p:attrNameLst>
                                          <p:attrName>style.visibility</p:attrName>
                                        </p:attrNameLst>
                                      </p:cBhvr>
                                      <p:to>
                                        <p:strVal val="visible"/>
                                      </p:to>
                                    </p:set>
                                    <p:animEffect transition="in" filter="fade">
                                      <p:cBhvr>
                                        <p:cTn id="107" dur="500"/>
                                        <p:tgtEl>
                                          <p:spTgt spid="2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15"/>
                                        </p:tgtEl>
                                        <p:attrNameLst>
                                          <p:attrName>style.visibility</p:attrName>
                                        </p:attrNameLst>
                                      </p:cBhvr>
                                      <p:to>
                                        <p:strVal val="visible"/>
                                      </p:to>
                                    </p:set>
                                    <p:animEffect transition="in" filter="fade">
                                      <p:cBhvr>
                                        <p:cTn id="112" dur="500"/>
                                        <p:tgtEl>
                                          <p:spTgt spid="15"/>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nodeType="clickEffect">
                                  <p:stCondLst>
                                    <p:cond delay="0"/>
                                  </p:stCondLst>
                                  <p:childTnLst>
                                    <p:set>
                                      <p:cBhvr>
                                        <p:cTn id="116" dur="1" fill="hold">
                                          <p:stCondLst>
                                            <p:cond delay="0"/>
                                          </p:stCondLst>
                                        </p:cTn>
                                        <p:tgtEl>
                                          <p:spTgt spid="17"/>
                                        </p:tgtEl>
                                        <p:attrNameLst>
                                          <p:attrName>style.visibility</p:attrName>
                                        </p:attrNameLst>
                                      </p:cBhvr>
                                      <p:to>
                                        <p:strVal val="visible"/>
                                      </p:to>
                                    </p:set>
                                    <p:animEffect transition="in" filter="fade">
                                      <p:cBhvr>
                                        <p:cTn id="117" dur="500"/>
                                        <p:tgtEl>
                                          <p:spTgt spid="17"/>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20"/>
                                        </p:tgtEl>
                                        <p:attrNameLst>
                                          <p:attrName>style.visibility</p:attrName>
                                        </p:attrNameLst>
                                      </p:cBhvr>
                                      <p:to>
                                        <p:strVal val="visible"/>
                                      </p:to>
                                    </p:set>
                                    <p:animEffect transition="in" filter="fade">
                                      <p:cBhvr>
                                        <p:cTn id="1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4" grpId="0" animBg="1"/>
      <p:bldP spid="15" grpId="0" animBg="1"/>
      <p:bldP spid="18" grpId="0" animBg="1"/>
      <p:bldP spid="20" grpId="0" animBg="1"/>
      <p:bldP spid="22" grpId="0" animBg="1"/>
      <p:bldP spid="24" grpId="0" animBg="1"/>
      <p:bldP spid="30" grpId="0" animBg="1"/>
      <p:bldP spid="31" grpId="0" animBg="1"/>
      <p:bldP spid="33" grpId="0" animBg="1"/>
      <p:bldP spid="5" grpId="0" animBg="1"/>
      <p:bldP spid="6" grpId="0"/>
      <p:bldP spid="7" grpId="0"/>
      <p:bldP spid="9" grpId="0"/>
      <p:bldP spid="11"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1|27|0.9|7.8|1.1|1.7|8.7|10.7|9.6|5.9|4.5|7.3|3.7"/>
</p:tagLst>
</file>

<file path=ppt/tags/tag10.xml><?xml version="1.0" encoding="utf-8"?>
<p:tagLst xmlns:a="http://schemas.openxmlformats.org/drawingml/2006/main" xmlns:r="http://schemas.openxmlformats.org/officeDocument/2006/relationships" xmlns:p="http://schemas.openxmlformats.org/presentationml/2006/main">
  <p:tag name="TIMING" val="|4.7|15.5"/>
</p:tagLst>
</file>

<file path=ppt/tags/tag2.xml><?xml version="1.0" encoding="utf-8"?>
<p:tagLst xmlns:a="http://schemas.openxmlformats.org/drawingml/2006/main" xmlns:r="http://schemas.openxmlformats.org/officeDocument/2006/relationships" xmlns:p="http://schemas.openxmlformats.org/presentationml/2006/main">
  <p:tag name="TIMING" val="|4.2"/>
</p:tagLst>
</file>

<file path=ppt/tags/tag3.xml><?xml version="1.0" encoding="utf-8"?>
<p:tagLst xmlns:a="http://schemas.openxmlformats.org/drawingml/2006/main" xmlns:r="http://schemas.openxmlformats.org/officeDocument/2006/relationships" xmlns:p="http://schemas.openxmlformats.org/presentationml/2006/main">
  <p:tag name="TIMING" val="|6|0.9|7.9|6.7|10.7|0.5|9.4|13.1|0.6|21.2|0.7|9.2|0.5|29.6|0.6|10.6|0.6|9.4|12|1|17.5|0.7"/>
</p:tagLst>
</file>

<file path=ppt/tags/tag4.xml><?xml version="1.0" encoding="utf-8"?>
<p:tagLst xmlns:a="http://schemas.openxmlformats.org/drawingml/2006/main" xmlns:r="http://schemas.openxmlformats.org/officeDocument/2006/relationships" xmlns:p="http://schemas.openxmlformats.org/presentationml/2006/main">
  <p:tag name="TIMING" val="|3.5|33.6|29.4|24.5|1.1|19.6"/>
</p:tagLst>
</file>

<file path=ppt/tags/tag5.xml><?xml version="1.0" encoding="utf-8"?>
<p:tagLst xmlns:a="http://schemas.openxmlformats.org/drawingml/2006/main" xmlns:r="http://schemas.openxmlformats.org/officeDocument/2006/relationships" xmlns:p="http://schemas.openxmlformats.org/presentationml/2006/main">
  <p:tag name="TIMING" val="|1.1|28.8|34.1|16.9|2.1|1.2"/>
</p:tagLst>
</file>

<file path=ppt/tags/tag6.xml><?xml version="1.0" encoding="utf-8"?>
<p:tagLst xmlns:a="http://schemas.openxmlformats.org/drawingml/2006/main" xmlns:r="http://schemas.openxmlformats.org/officeDocument/2006/relationships" xmlns:p="http://schemas.openxmlformats.org/presentationml/2006/main">
  <p:tag name="TIMING" val="|0.8|147.5"/>
</p:tagLst>
</file>

<file path=ppt/tags/tag7.xml><?xml version="1.0" encoding="utf-8"?>
<p:tagLst xmlns:a="http://schemas.openxmlformats.org/drawingml/2006/main" xmlns:r="http://schemas.openxmlformats.org/officeDocument/2006/relationships" xmlns:p="http://schemas.openxmlformats.org/presentationml/2006/main">
  <p:tag name="TIMING" val="|2.4|1.1|0.6|0.3|0.3|0.3|0.9|0.4|6.1|10|20.3|5.2|9.4|0.4|6.1|0.7|0.3|0.3|9|1.8|0.6|1.4|1.7|1.7"/>
</p:tagLst>
</file>

<file path=ppt/tags/tag8.xml><?xml version="1.0" encoding="utf-8"?>
<p:tagLst xmlns:a="http://schemas.openxmlformats.org/drawingml/2006/main" xmlns:r="http://schemas.openxmlformats.org/officeDocument/2006/relationships" xmlns:p="http://schemas.openxmlformats.org/presentationml/2006/main">
  <p:tag name="TIMING" val="|3.4|15.8|1.6|1.4|26.8|0.7|16.2"/>
</p:tagLst>
</file>

<file path=ppt/tags/tag9.xml><?xml version="1.0" encoding="utf-8"?>
<p:tagLst xmlns:a="http://schemas.openxmlformats.org/drawingml/2006/main" xmlns:r="http://schemas.openxmlformats.org/officeDocument/2006/relationships" xmlns:p="http://schemas.openxmlformats.org/presentationml/2006/main">
  <p:tag name="TIMING" val="|1|4.9|10.5"/>
</p:tagLst>
</file>

<file path=ppt/theme/theme1.xml><?xml version="1.0" encoding="utf-8"?>
<a:theme xmlns:a="http://schemas.openxmlformats.org/drawingml/2006/main" name="北航物理电子">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23641</TotalTime>
  <Words>2806</Words>
  <Application>Microsoft Office PowerPoint</Application>
  <PresentationFormat>宽屏</PresentationFormat>
  <Paragraphs>178</Paragraphs>
  <Slides>15</Slides>
  <Notes>12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黑体</vt:lpstr>
      <vt:lpstr>楷体</vt:lpstr>
      <vt:lpstr>微软雅黑</vt:lpstr>
      <vt:lpstr>Arial</vt:lpstr>
      <vt:lpstr>Calibri</vt:lpstr>
      <vt:lpstr>Times New Roman</vt:lpstr>
      <vt:lpstr>Wingdings</vt:lpstr>
      <vt:lpstr>北航物理电子</vt:lpstr>
      <vt:lpstr>PowerPoint 演示文稿</vt:lpstr>
      <vt:lpstr>数字信号处理器为例介绍IC产业</vt:lpstr>
      <vt:lpstr>DSP简介</vt:lpstr>
      <vt:lpstr>DSP分类</vt:lpstr>
      <vt:lpstr>DSP发展历史</vt:lpstr>
      <vt:lpstr>DSP国内外发展现状</vt:lpstr>
      <vt:lpstr>FPGA简介</vt:lpstr>
      <vt:lpstr>FPGA分类</vt:lpstr>
      <vt:lpstr>FPGA发展历史</vt:lpstr>
      <vt:lpstr>FPGA国内外发展现状</vt:lpstr>
      <vt:lpstr>AI处理器简介</vt:lpstr>
      <vt:lpstr>AI处理器分类</vt:lpstr>
      <vt:lpstr>AI处理器发展历史</vt:lpstr>
      <vt:lpstr>AI处理器国内外发展现状</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dell</cp:lastModifiedBy>
  <cp:revision>415</cp:revision>
  <cp:lastPrinted>2018-03-06T04:28:22Z</cp:lastPrinted>
  <dcterms:created xsi:type="dcterms:W3CDTF">2009-09-09T11:10:02Z</dcterms:created>
  <dcterms:modified xsi:type="dcterms:W3CDTF">2020-02-26T13:26:43Z</dcterms:modified>
</cp:coreProperties>
</file>